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1" r:id="rId5"/>
    <p:sldId id="262" r:id="rId6"/>
    <p:sldId id="264" r:id="rId7"/>
    <p:sldId id="273" r:id="rId8"/>
    <p:sldId id="269" r:id="rId9"/>
    <p:sldId id="272" r:id="rId10"/>
    <p:sldId id="270" r:id="rId11"/>
    <p:sldId id="265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89E9-60ED-47AF-BB56-1C0C940825BE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F2A3-33AE-4BA5-A35B-86674012DD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191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89E9-60ED-47AF-BB56-1C0C940825BE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F2A3-33AE-4BA5-A35B-86674012DD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91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89E9-60ED-47AF-BB56-1C0C940825BE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F2A3-33AE-4BA5-A35B-86674012DD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90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89E9-60ED-47AF-BB56-1C0C940825BE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F2A3-33AE-4BA5-A35B-86674012DD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860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89E9-60ED-47AF-BB56-1C0C940825BE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F2A3-33AE-4BA5-A35B-86674012DD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42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89E9-60ED-47AF-BB56-1C0C940825BE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F2A3-33AE-4BA5-A35B-86674012DD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8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89E9-60ED-47AF-BB56-1C0C940825BE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F2A3-33AE-4BA5-A35B-86674012DD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432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89E9-60ED-47AF-BB56-1C0C940825BE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F2A3-33AE-4BA5-A35B-86674012DD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377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89E9-60ED-47AF-BB56-1C0C940825BE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F2A3-33AE-4BA5-A35B-86674012DD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877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89E9-60ED-47AF-BB56-1C0C940825BE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F2A3-33AE-4BA5-A35B-86674012DD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329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89E9-60ED-47AF-BB56-1C0C940825BE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F2A3-33AE-4BA5-A35B-86674012DD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37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89E9-60ED-47AF-BB56-1C0C940825BE}" type="datetimeFigureOut">
              <a:rPr lang="sv-SE" smtClean="0"/>
              <a:t>2015-12-02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DF2A3-33AE-4BA5-A35B-86674012DD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6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80556" y="716973"/>
            <a:ext cx="1179368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80556" y="1122363"/>
            <a:ext cx="11793680" cy="509010"/>
          </a:xfrm>
        </p:spPr>
        <p:txBody>
          <a:bodyPr>
            <a:noAutofit/>
          </a:bodyPr>
          <a:lstStyle/>
          <a:p>
            <a:pPr algn="l"/>
            <a:r>
              <a:rPr lang="sv-SE" sz="3200" u="sng" dirty="0" smtClean="0"/>
              <a:t>Logga</a:t>
            </a:r>
            <a:r>
              <a:rPr lang="sv-SE" sz="3200" dirty="0" smtClean="0"/>
              <a:t> </a:t>
            </a:r>
            <a:r>
              <a:rPr lang="sv-SE" sz="3200" u="sng" dirty="0" smtClean="0"/>
              <a:t>Om</a:t>
            </a:r>
            <a:r>
              <a:rPr lang="sv-SE" sz="3200" dirty="0" smtClean="0"/>
              <a:t> </a:t>
            </a:r>
            <a:r>
              <a:rPr lang="sv-SE" sz="3200" u="sng" dirty="0" smtClean="0"/>
              <a:t>Kontakt</a:t>
            </a:r>
            <a:r>
              <a:rPr lang="sv-SE" sz="3200" dirty="0" smtClean="0"/>
              <a:t> 				    			 </a:t>
            </a:r>
            <a:r>
              <a:rPr lang="sv-SE" sz="3200" u="sng" dirty="0" smtClean="0"/>
              <a:t>Logga in</a:t>
            </a:r>
            <a:r>
              <a:rPr lang="sv-SE" sz="3200" dirty="0" smtClean="0"/>
              <a:t>	</a:t>
            </a:r>
            <a:endParaRPr lang="sv-SE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1631373"/>
            <a:ext cx="9144000" cy="3626427"/>
          </a:xfrm>
        </p:spPr>
        <p:txBody>
          <a:bodyPr/>
          <a:lstStyle/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36" y="2580738"/>
            <a:ext cx="2708564" cy="2478336"/>
          </a:xfrm>
          <a:prstGeom prst="rect">
            <a:avLst/>
          </a:prstGeom>
        </p:spPr>
      </p:pic>
      <p:sp>
        <p:nvSpPr>
          <p:cNvPr id="7" name="Rektangel 6"/>
          <p:cNvSpPr/>
          <p:nvPr/>
        </p:nvSpPr>
        <p:spPr>
          <a:xfrm>
            <a:off x="280556" y="1631373"/>
            <a:ext cx="11793680" cy="5122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/>
          <p:cNvSpPr txBox="1"/>
          <p:nvPr/>
        </p:nvSpPr>
        <p:spPr>
          <a:xfrm>
            <a:off x="280556" y="259773"/>
            <a:ext cx="5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(Startsida 1)</a:t>
            </a:r>
            <a:endParaRPr lang="sv-SE" dirty="0"/>
          </a:p>
        </p:txBody>
      </p:sp>
      <p:sp>
        <p:nvSpPr>
          <p:cNvPr id="10" name="textruta 9"/>
          <p:cNvSpPr txBox="1"/>
          <p:nvPr/>
        </p:nvSpPr>
        <p:spPr>
          <a:xfrm>
            <a:off x="675409" y="2348345"/>
            <a:ext cx="67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Välkommen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32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80556" y="716973"/>
            <a:ext cx="1179368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ubrik 1"/>
          <p:cNvSpPr txBox="1">
            <a:spLocks/>
          </p:cNvSpPr>
          <p:nvPr/>
        </p:nvSpPr>
        <p:spPr>
          <a:xfrm>
            <a:off x="280556" y="1122363"/>
            <a:ext cx="11793680" cy="509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800" dirty="0" smtClean="0"/>
              <a:t>Logga </a:t>
            </a:r>
            <a:r>
              <a:rPr lang="sv-SE" sz="2800" u="sng" dirty="0" smtClean="0"/>
              <a:t>Om</a:t>
            </a:r>
            <a:r>
              <a:rPr lang="sv-SE" sz="2800" dirty="0" smtClean="0"/>
              <a:t> </a:t>
            </a:r>
            <a:r>
              <a:rPr lang="sv-SE" sz="2800" u="sng" dirty="0" smtClean="0"/>
              <a:t>Kontakt</a:t>
            </a:r>
            <a:r>
              <a:rPr lang="sv-SE" sz="2800" dirty="0" smtClean="0"/>
              <a:t> </a:t>
            </a:r>
            <a:r>
              <a:rPr lang="sv-SE" sz="2800" u="sng" dirty="0" smtClean="0"/>
              <a:t>Grupp</a:t>
            </a:r>
            <a:r>
              <a:rPr lang="sv-SE" sz="2800" dirty="0" smtClean="0"/>
              <a:t> </a:t>
            </a:r>
            <a:r>
              <a:rPr lang="sv-SE" sz="2800" u="sng" dirty="0" smtClean="0"/>
              <a:t>Kurs</a:t>
            </a:r>
            <a:r>
              <a:rPr lang="sv-SE" sz="2800" dirty="0" smtClean="0"/>
              <a:t> </a:t>
            </a:r>
            <a:r>
              <a:rPr lang="sv-SE" sz="2800" u="sng" dirty="0" smtClean="0"/>
              <a:t>Personer</a:t>
            </a:r>
            <a:r>
              <a:rPr lang="sv-SE" sz="2800" dirty="0" smtClean="0"/>
              <a:t>       			    </a:t>
            </a:r>
            <a:r>
              <a:rPr lang="sv-SE" sz="2800" u="sng" dirty="0" smtClean="0"/>
              <a:t>Hej Sune</a:t>
            </a:r>
            <a:r>
              <a:rPr lang="sv-SE" sz="2800" dirty="0" smtClean="0"/>
              <a:t>   </a:t>
            </a:r>
            <a:r>
              <a:rPr lang="sv-SE" sz="2800" u="sng" dirty="0" smtClean="0"/>
              <a:t>Logga ut</a:t>
            </a:r>
          </a:p>
          <a:p>
            <a:endParaRPr lang="sv-SE" sz="2800" dirty="0"/>
          </a:p>
        </p:txBody>
      </p:sp>
      <p:sp>
        <p:nvSpPr>
          <p:cNvPr id="6" name="Underrubrik 2"/>
          <p:cNvSpPr txBox="1">
            <a:spLocks/>
          </p:cNvSpPr>
          <p:nvPr/>
        </p:nvSpPr>
        <p:spPr>
          <a:xfrm>
            <a:off x="1524000" y="1631373"/>
            <a:ext cx="9144000" cy="362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dirty="0"/>
          </a:p>
        </p:txBody>
      </p:sp>
      <p:sp>
        <p:nvSpPr>
          <p:cNvPr id="7" name="Rektangel 6"/>
          <p:cNvSpPr/>
          <p:nvPr/>
        </p:nvSpPr>
        <p:spPr>
          <a:xfrm>
            <a:off x="280556" y="1631373"/>
            <a:ext cx="11793680" cy="5122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7"/>
          <p:cNvSpPr txBox="1"/>
          <p:nvPr/>
        </p:nvSpPr>
        <p:spPr>
          <a:xfrm>
            <a:off x="280556" y="259773"/>
            <a:ext cx="5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(Dokumentlista, innehåll beror på roll. 1.1.2.3)</a:t>
            </a:r>
            <a:endParaRPr lang="sv-SE" dirty="0"/>
          </a:p>
        </p:txBody>
      </p:sp>
      <p:sp>
        <p:nvSpPr>
          <p:cNvPr id="9" name="textruta 8"/>
          <p:cNvSpPr txBox="1"/>
          <p:nvPr/>
        </p:nvSpPr>
        <p:spPr>
          <a:xfrm>
            <a:off x="1253835" y="2405633"/>
            <a:ext cx="7606146" cy="15696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Lista med dokument</a:t>
            </a:r>
          </a:p>
          <a:p>
            <a:r>
              <a:rPr lang="sv-SE" u="sng" dirty="0" smtClean="0"/>
              <a:t>Dokument1</a:t>
            </a:r>
          </a:p>
          <a:p>
            <a:r>
              <a:rPr lang="sv-SE" u="sng" dirty="0" smtClean="0"/>
              <a:t>Dokument2</a:t>
            </a:r>
          </a:p>
          <a:p>
            <a:r>
              <a:rPr lang="sv-SE" u="sng" dirty="0" smtClean="0"/>
              <a:t>Dokument3</a:t>
            </a:r>
          </a:p>
          <a:p>
            <a:endParaRPr lang="sv-SE" dirty="0"/>
          </a:p>
        </p:txBody>
      </p:sp>
      <p:cxnSp>
        <p:nvCxnSpPr>
          <p:cNvPr id="10" name="Rak 9"/>
          <p:cNvCxnSpPr/>
          <p:nvPr/>
        </p:nvCxnSpPr>
        <p:spPr>
          <a:xfrm>
            <a:off x="414528" y="1631373"/>
            <a:ext cx="10521696" cy="442569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 flipH="1">
            <a:off x="377952" y="1865376"/>
            <a:ext cx="10497312" cy="464515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280556" y="716973"/>
            <a:ext cx="1179368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ubrik 1"/>
          <p:cNvSpPr txBox="1">
            <a:spLocks/>
          </p:cNvSpPr>
          <p:nvPr/>
        </p:nvSpPr>
        <p:spPr>
          <a:xfrm>
            <a:off x="280556" y="1122363"/>
            <a:ext cx="11793680" cy="509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 smtClean="0"/>
              <a:t>Logga </a:t>
            </a:r>
            <a:r>
              <a:rPr lang="sv-SE" sz="3200" dirty="0" smtClean="0"/>
              <a:t>Om/Kontakt </a:t>
            </a:r>
            <a:r>
              <a:rPr lang="sv-SE" sz="3200" dirty="0" smtClean="0"/>
              <a:t>				    			 Logga in	</a:t>
            </a:r>
            <a:endParaRPr lang="sv-SE" sz="3200" dirty="0"/>
          </a:p>
        </p:txBody>
      </p:sp>
      <p:sp>
        <p:nvSpPr>
          <p:cNvPr id="4" name="Underrubrik 2"/>
          <p:cNvSpPr txBox="1">
            <a:spLocks/>
          </p:cNvSpPr>
          <p:nvPr/>
        </p:nvSpPr>
        <p:spPr>
          <a:xfrm>
            <a:off x="1524000" y="1631373"/>
            <a:ext cx="9144000" cy="362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280556" y="1631373"/>
            <a:ext cx="11793680" cy="5122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280556" y="259773"/>
            <a:ext cx="5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</a:t>
            </a:r>
            <a:r>
              <a:rPr lang="sv-SE" dirty="0" smtClean="0"/>
              <a:t>Kontaktsida + </a:t>
            </a:r>
            <a:r>
              <a:rPr lang="sv-SE" dirty="0" err="1" smtClean="0"/>
              <a:t>Omsida</a:t>
            </a:r>
            <a:r>
              <a:rPr lang="sv-SE" dirty="0" smtClean="0"/>
              <a:t>. </a:t>
            </a:r>
            <a:r>
              <a:rPr lang="sv-SE" dirty="0" smtClean="0"/>
              <a:t>1.2)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440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280556" y="716973"/>
            <a:ext cx="1179368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ubrik 1"/>
          <p:cNvSpPr txBox="1">
            <a:spLocks/>
          </p:cNvSpPr>
          <p:nvPr/>
        </p:nvSpPr>
        <p:spPr>
          <a:xfrm>
            <a:off x="280556" y="1122363"/>
            <a:ext cx="11793680" cy="509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u="sng" dirty="0" smtClean="0"/>
              <a:t>Logga</a:t>
            </a:r>
            <a:r>
              <a:rPr lang="sv-SE" sz="3200" dirty="0" smtClean="0"/>
              <a:t> </a:t>
            </a:r>
            <a:r>
              <a:rPr lang="sv-SE" sz="3200" u="sng" dirty="0" smtClean="0"/>
              <a:t>Om</a:t>
            </a:r>
            <a:r>
              <a:rPr lang="sv-SE" sz="3200" dirty="0" smtClean="0"/>
              <a:t> </a:t>
            </a:r>
            <a:r>
              <a:rPr lang="sv-SE" sz="3200" u="sng" dirty="0" smtClean="0"/>
              <a:t>Kontakt</a:t>
            </a:r>
            <a:r>
              <a:rPr lang="sv-SE" sz="3200" dirty="0" smtClean="0"/>
              <a:t> 				    			</a:t>
            </a:r>
            <a:r>
              <a:rPr lang="sv-SE" sz="3200" u="sng" dirty="0" smtClean="0"/>
              <a:t> </a:t>
            </a:r>
            <a:r>
              <a:rPr lang="sv-SE" sz="3200" u="sng" dirty="0" smtClean="0">
                <a:solidFill>
                  <a:schemeClr val="accent6"/>
                </a:solidFill>
              </a:rPr>
              <a:t>Logga in</a:t>
            </a:r>
            <a:r>
              <a:rPr lang="sv-SE" sz="3200" dirty="0" smtClean="0"/>
              <a:t>	</a:t>
            </a:r>
            <a:endParaRPr lang="sv-SE" sz="3200" dirty="0"/>
          </a:p>
        </p:txBody>
      </p:sp>
      <p:sp>
        <p:nvSpPr>
          <p:cNvPr id="4" name="Underrubrik 2"/>
          <p:cNvSpPr txBox="1">
            <a:spLocks/>
          </p:cNvSpPr>
          <p:nvPr/>
        </p:nvSpPr>
        <p:spPr>
          <a:xfrm>
            <a:off x="1524000" y="1631373"/>
            <a:ext cx="9144000" cy="362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280556" y="1631373"/>
            <a:ext cx="11793680" cy="5122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280556" y="259773"/>
            <a:ext cx="5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</a:t>
            </a:r>
            <a:r>
              <a:rPr lang="sv-SE" dirty="0" err="1" smtClean="0"/>
              <a:t>Loggin</a:t>
            </a:r>
            <a:r>
              <a:rPr lang="sv-SE" dirty="0" smtClean="0"/>
              <a:t>-sida 1.1)</a:t>
            </a:r>
            <a:endParaRPr lang="sv-SE" dirty="0"/>
          </a:p>
        </p:txBody>
      </p:sp>
      <p:sp>
        <p:nvSpPr>
          <p:cNvPr id="7" name="textruta 6"/>
          <p:cNvSpPr txBox="1"/>
          <p:nvPr/>
        </p:nvSpPr>
        <p:spPr>
          <a:xfrm>
            <a:off x="2608976" y="3036515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Användarnamn</a:t>
            </a:r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2608976" y="3777825"/>
            <a:ext cx="136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Lösenord</a:t>
            </a:r>
            <a:endParaRPr lang="sv-SE" dirty="0"/>
          </a:p>
        </p:txBody>
      </p:sp>
      <p:sp>
        <p:nvSpPr>
          <p:cNvPr id="12" name="Rektangel 11"/>
          <p:cNvSpPr/>
          <p:nvPr/>
        </p:nvSpPr>
        <p:spPr>
          <a:xfrm>
            <a:off x="4426527" y="3046906"/>
            <a:ext cx="2379518" cy="408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/>
          <p:cNvSpPr/>
          <p:nvPr/>
        </p:nvSpPr>
        <p:spPr>
          <a:xfrm>
            <a:off x="4369377" y="3737672"/>
            <a:ext cx="2379518" cy="408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>
            <a:off x="3811991" y="4557960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 smtClean="0"/>
              <a:t>Glömt lösenord</a:t>
            </a:r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032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280556" y="716973"/>
            <a:ext cx="1179368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ubrik 1"/>
          <p:cNvSpPr txBox="1">
            <a:spLocks/>
          </p:cNvSpPr>
          <p:nvPr/>
        </p:nvSpPr>
        <p:spPr>
          <a:xfrm>
            <a:off x="280556" y="1122363"/>
            <a:ext cx="11793680" cy="509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 smtClean="0"/>
              <a:t>Logga </a:t>
            </a:r>
            <a:r>
              <a:rPr lang="sv-SE" sz="3200" u="sng" dirty="0" smtClean="0"/>
              <a:t>Om</a:t>
            </a:r>
            <a:r>
              <a:rPr lang="sv-SE" sz="3200" dirty="0" smtClean="0"/>
              <a:t> </a:t>
            </a:r>
            <a:r>
              <a:rPr lang="sv-SE" sz="3200" u="sng" dirty="0" smtClean="0"/>
              <a:t>Kontakt</a:t>
            </a:r>
            <a:r>
              <a:rPr lang="sv-SE" sz="3200" dirty="0" smtClean="0"/>
              <a:t> 				    			</a:t>
            </a:r>
            <a:r>
              <a:rPr lang="sv-SE" sz="3200" u="sng" dirty="0" smtClean="0"/>
              <a:t> Logga in</a:t>
            </a:r>
            <a:r>
              <a:rPr lang="sv-SE" sz="3200" dirty="0" smtClean="0"/>
              <a:t>	</a:t>
            </a:r>
            <a:endParaRPr lang="sv-SE" sz="3200" dirty="0"/>
          </a:p>
        </p:txBody>
      </p:sp>
      <p:sp>
        <p:nvSpPr>
          <p:cNvPr id="16" name="Underrubrik 2"/>
          <p:cNvSpPr txBox="1">
            <a:spLocks/>
          </p:cNvSpPr>
          <p:nvPr/>
        </p:nvSpPr>
        <p:spPr>
          <a:xfrm>
            <a:off x="1524000" y="1631373"/>
            <a:ext cx="9144000" cy="362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dirty="0"/>
          </a:p>
        </p:txBody>
      </p:sp>
      <p:sp>
        <p:nvSpPr>
          <p:cNvPr id="17" name="Rektangel 16"/>
          <p:cNvSpPr/>
          <p:nvPr/>
        </p:nvSpPr>
        <p:spPr>
          <a:xfrm>
            <a:off x="280556" y="1631373"/>
            <a:ext cx="11793680" cy="5122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ruta 17"/>
          <p:cNvSpPr txBox="1"/>
          <p:nvPr/>
        </p:nvSpPr>
        <p:spPr>
          <a:xfrm>
            <a:off x="280556" y="259773"/>
            <a:ext cx="5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(Glömt lösenord-sida 1.1.1)</a:t>
            </a:r>
            <a:endParaRPr lang="sv-SE" dirty="0"/>
          </a:p>
        </p:txBody>
      </p:sp>
      <p:sp>
        <p:nvSpPr>
          <p:cNvPr id="19" name="textruta 18"/>
          <p:cNvSpPr txBox="1"/>
          <p:nvPr/>
        </p:nvSpPr>
        <p:spPr>
          <a:xfrm>
            <a:off x="2608976" y="3036515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Användarnamn</a:t>
            </a:r>
            <a:endParaRPr lang="sv-SE" dirty="0"/>
          </a:p>
        </p:txBody>
      </p:sp>
      <p:sp>
        <p:nvSpPr>
          <p:cNvPr id="21" name="Rektangel 20"/>
          <p:cNvSpPr/>
          <p:nvPr/>
        </p:nvSpPr>
        <p:spPr>
          <a:xfrm>
            <a:off x="4426527" y="3046906"/>
            <a:ext cx="2379518" cy="408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med rundade hörn 23"/>
          <p:cNvSpPr/>
          <p:nvPr/>
        </p:nvSpPr>
        <p:spPr>
          <a:xfrm>
            <a:off x="7429500" y="3046906"/>
            <a:ext cx="1039091" cy="4080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Skicka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561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548640" y="3608832"/>
            <a:ext cx="4815840" cy="1231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/>
          <p:cNvSpPr/>
          <p:nvPr/>
        </p:nvSpPr>
        <p:spPr>
          <a:xfrm>
            <a:off x="280556" y="716973"/>
            <a:ext cx="1179368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ubrik 1"/>
          <p:cNvSpPr txBox="1">
            <a:spLocks/>
          </p:cNvSpPr>
          <p:nvPr/>
        </p:nvSpPr>
        <p:spPr>
          <a:xfrm>
            <a:off x="280556" y="1122363"/>
            <a:ext cx="11793680" cy="509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800" dirty="0" smtClean="0"/>
              <a:t>Logga </a:t>
            </a:r>
            <a:r>
              <a:rPr lang="sv-SE" sz="2800" u="sng" dirty="0" smtClean="0"/>
              <a:t>Om</a:t>
            </a:r>
            <a:r>
              <a:rPr lang="sv-SE" sz="2800" dirty="0" smtClean="0"/>
              <a:t> </a:t>
            </a:r>
            <a:r>
              <a:rPr lang="sv-SE" sz="2800" u="sng" dirty="0" smtClean="0"/>
              <a:t>Kontakt</a:t>
            </a:r>
            <a:r>
              <a:rPr lang="sv-SE" sz="2800" dirty="0" smtClean="0"/>
              <a:t> </a:t>
            </a:r>
            <a:r>
              <a:rPr lang="sv-SE" sz="2800" u="sng" dirty="0" smtClean="0"/>
              <a:t>Grupp</a:t>
            </a:r>
            <a:r>
              <a:rPr lang="sv-SE" sz="2800" dirty="0" smtClean="0"/>
              <a:t> </a:t>
            </a:r>
            <a:r>
              <a:rPr lang="sv-SE" sz="2800" u="sng" dirty="0" smtClean="0"/>
              <a:t>Kurs</a:t>
            </a:r>
            <a:r>
              <a:rPr lang="sv-SE" sz="2800" dirty="0" smtClean="0"/>
              <a:t> </a:t>
            </a:r>
            <a:r>
              <a:rPr lang="sv-SE" sz="2800" dirty="0" smtClean="0"/>
              <a:t>               			</a:t>
            </a:r>
            <a:r>
              <a:rPr lang="sv-SE" sz="2800" u="sng" dirty="0" smtClean="0"/>
              <a:t>Hej </a:t>
            </a:r>
            <a:r>
              <a:rPr lang="sv-SE" sz="2800" u="sng" dirty="0" smtClean="0"/>
              <a:t>Lotta</a:t>
            </a:r>
            <a:r>
              <a:rPr lang="sv-SE" sz="2800" dirty="0" smtClean="0"/>
              <a:t>   </a:t>
            </a:r>
            <a:r>
              <a:rPr lang="sv-SE" sz="2800" u="sng" dirty="0" smtClean="0"/>
              <a:t>Logga ut</a:t>
            </a:r>
            <a:endParaRPr lang="sv-SE" sz="2800" u="sng" dirty="0"/>
          </a:p>
        </p:txBody>
      </p:sp>
      <p:sp>
        <p:nvSpPr>
          <p:cNvPr id="4" name="Underrubrik 2"/>
          <p:cNvSpPr txBox="1">
            <a:spLocks/>
          </p:cNvSpPr>
          <p:nvPr/>
        </p:nvSpPr>
        <p:spPr>
          <a:xfrm>
            <a:off x="1524000" y="1631373"/>
            <a:ext cx="9144000" cy="362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280556" y="1631373"/>
            <a:ext cx="11793680" cy="5122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280556" y="259773"/>
            <a:ext cx="90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(Personsida, inloggad – innehåll beror på roll. Elev. 1.1.2a  )</a:t>
            </a:r>
            <a:endParaRPr lang="sv-SE" dirty="0"/>
          </a:p>
        </p:txBody>
      </p:sp>
      <p:sp>
        <p:nvSpPr>
          <p:cNvPr id="9" name="textruta 8"/>
          <p:cNvSpPr txBox="1"/>
          <p:nvPr/>
        </p:nvSpPr>
        <p:spPr>
          <a:xfrm>
            <a:off x="7778496" y="3474720"/>
            <a:ext cx="207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chemeClr val="accent4">
                    <a:lumMod val="75000"/>
                  </a:schemeClr>
                </a:solidFill>
              </a:rPr>
              <a:t>Dokument</a:t>
            </a:r>
            <a:endParaRPr lang="sv-SE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519545" y="1719242"/>
            <a:ext cx="10910455" cy="424731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Sammanfattning elev</a:t>
            </a:r>
          </a:p>
          <a:p>
            <a:endParaRPr lang="sv-SE" dirty="0"/>
          </a:p>
          <a:p>
            <a:r>
              <a:rPr lang="sv-SE" dirty="0" smtClean="0"/>
              <a:t>(Klickar man på grupp kommer man till detalj för grupp (1.1.2.1.1)</a:t>
            </a:r>
          </a:p>
          <a:p>
            <a:endParaRPr lang="sv-SE" dirty="0"/>
          </a:p>
          <a:p>
            <a:r>
              <a:rPr lang="sv-SE" dirty="0" smtClean="0"/>
              <a:t>Gruppnamn</a:t>
            </a:r>
          </a:p>
          <a:p>
            <a:endParaRPr lang="sv-SE" dirty="0" smtClean="0"/>
          </a:p>
          <a:p>
            <a:r>
              <a:rPr lang="sv-SE" dirty="0" smtClean="0"/>
              <a:t>Veckans schema (kurser och aktiviteter) </a:t>
            </a:r>
          </a:p>
          <a:p>
            <a:r>
              <a:rPr lang="sv-SE" u="sng" dirty="0" err="1" smtClean="0"/>
              <a:t>Angular</a:t>
            </a:r>
            <a:r>
              <a:rPr lang="sv-SE" u="sng" dirty="0" smtClean="0"/>
              <a:t> </a:t>
            </a:r>
            <a:r>
              <a:rPr lang="sv-SE" u="sng" dirty="0" smtClean="0"/>
              <a:t>(länk </a:t>
            </a:r>
            <a:r>
              <a:rPr lang="sv-SE" u="sng" dirty="0" err="1" smtClean="0"/>
              <a:t>til</a:t>
            </a:r>
            <a:r>
              <a:rPr lang="sv-SE" u="sng" dirty="0" smtClean="0"/>
              <a:t> kurs = obligatorisk(extra=</a:t>
            </a:r>
            <a:r>
              <a:rPr lang="sv-SE" u="sng" dirty="0" err="1" smtClean="0">
                <a:solidFill>
                  <a:srgbClr val="FF0000"/>
                </a:solidFill>
              </a:rPr>
              <a:t>ev</a:t>
            </a:r>
            <a:r>
              <a:rPr lang="sv-SE" u="sng" dirty="0" smtClean="0">
                <a:solidFill>
                  <a:srgbClr val="FF0000"/>
                </a:solidFill>
              </a:rPr>
              <a:t> </a:t>
            </a:r>
            <a:r>
              <a:rPr lang="sv-SE" u="sng" dirty="0" smtClean="0">
                <a:solidFill>
                  <a:srgbClr val="FF0000"/>
                </a:solidFill>
              </a:rPr>
              <a:t>utfällbar länk så nedan </a:t>
            </a:r>
            <a:r>
              <a:rPr lang="sv-SE" u="sng" dirty="0" smtClean="0">
                <a:solidFill>
                  <a:srgbClr val="FF0000"/>
                </a:solidFill>
              </a:rPr>
              <a:t>visas)</a:t>
            </a:r>
            <a:r>
              <a:rPr lang="sv-SE" u="sng" dirty="0" smtClean="0"/>
              <a:t>)</a:t>
            </a:r>
            <a:r>
              <a:rPr lang="sv-SE" dirty="0" smtClean="0"/>
              <a:t> </a:t>
            </a:r>
            <a:r>
              <a:rPr lang="sv-SE" dirty="0" smtClean="0"/>
              <a:t>	</a:t>
            </a:r>
          </a:p>
          <a:p>
            <a:r>
              <a:rPr lang="sv-SE" dirty="0" smtClean="0"/>
              <a:t>	e-</a:t>
            </a:r>
            <a:r>
              <a:rPr lang="sv-SE" dirty="0" err="1" smtClean="0"/>
              <a:t>learning</a:t>
            </a:r>
            <a:r>
              <a:rPr lang="sv-SE" dirty="0" smtClean="0"/>
              <a:t> 20151120</a:t>
            </a:r>
          </a:p>
          <a:p>
            <a:r>
              <a:rPr lang="sv-SE" dirty="0" smtClean="0"/>
              <a:t>	föreläsning 20151121</a:t>
            </a:r>
          </a:p>
          <a:p>
            <a:r>
              <a:rPr lang="sv-SE" dirty="0" smtClean="0"/>
              <a:t>Blått = del av kurslista veckans datum</a:t>
            </a:r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Klasskamrater (lista)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63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80556" y="716973"/>
            <a:ext cx="1179368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ubrik 1"/>
          <p:cNvSpPr txBox="1">
            <a:spLocks/>
          </p:cNvSpPr>
          <p:nvPr/>
        </p:nvSpPr>
        <p:spPr>
          <a:xfrm>
            <a:off x="280556" y="1122363"/>
            <a:ext cx="11793680" cy="509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800" dirty="0" smtClean="0"/>
              <a:t>Logga </a:t>
            </a:r>
            <a:r>
              <a:rPr lang="sv-SE" sz="2800" u="sng" dirty="0" smtClean="0"/>
              <a:t>Om</a:t>
            </a:r>
            <a:r>
              <a:rPr lang="sv-SE" sz="2800" dirty="0" smtClean="0"/>
              <a:t> </a:t>
            </a:r>
            <a:r>
              <a:rPr lang="sv-SE" sz="2800" u="sng" dirty="0" smtClean="0"/>
              <a:t>Kontakt</a:t>
            </a:r>
            <a:r>
              <a:rPr lang="sv-SE" sz="2800" dirty="0" smtClean="0"/>
              <a:t> </a:t>
            </a:r>
            <a:r>
              <a:rPr lang="sv-SE" sz="2800" u="sng" dirty="0" smtClean="0"/>
              <a:t>Grupp</a:t>
            </a:r>
            <a:r>
              <a:rPr lang="sv-SE" sz="2800" dirty="0" smtClean="0"/>
              <a:t> </a:t>
            </a:r>
            <a:r>
              <a:rPr lang="sv-SE" sz="2800" u="sng" dirty="0" smtClean="0"/>
              <a:t>Kurs</a:t>
            </a:r>
            <a:r>
              <a:rPr lang="sv-SE" sz="2800" dirty="0" smtClean="0"/>
              <a:t> </a:t>
            </a:r>
            <a:r>
              <a:rPr lang="sv-SE" sz="2800" u="sng" dirty="0" smtClean="0"/>
              <a:t>Person</a:t>
            </a:r>
            <a:r>
              <a:rPr lang="sv-SE" sz="2800" dirty="0" smtClean="0"/>
              <a:t>                                           </a:t>
            </a:r>
            <a:r>
              <a:rPr lang="sv-SE" sz="2800" u="sng" dirty="0" smtClean="0"/>
              <a:t>Hej Sune</a:t>
            </a:r>
            <a:r>
              <a:rPr lang="sv-SE" sz="2800" dirty="0" smtClean="0"/>
              <a:t>   </a:t>
            </a:r>
            <a:r>
              <a:rPr lang="sv-SE" sz="2800" u="sng" dirty="0" smtClean="0"/>
              <a:t>Logga ut</a:t>
            </a:r>
            <a:endParaRPr lang="sv-SE" sz="2800" u="sng" dirty="0"/>
          </a:p>
        </p:txBody>
      </p:sp>
      <p:sp>
        <p:nvSpPr>
          <p:cNvPr id="9" name="Underrubrik 2"/>
          <p:cNvSpPr txBox="1">
            <a:spLocks/>
          </p:cNvSpPr>
          <p:nvPr/>
        </p:nvSpPr>
        <p:spPr>
          <a:xfrm>
            <a:off x="1524000" y="1631373"/>
            <a:ext cx="9144000" cy="362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dirty="0"/>
          </a:p>
        </p:txBody>
      </p:sp>
      <p:sp>
        <p:nvSpPr>
          <p:cNvPr id="10" name="Rektangel 9"/>
          <p:cNvSpPr/>
          <p:nvPr/>
        </p:nvSpPr>
        <p:spPr>
          <a:xfrm>
            <a:off x="280556" y="1631373"/>
            <a:ext cx="11793680" cy="5122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/>
          <p:cNvSpPr txBox="1"/>
          <p:nvPr/>
        </p:nvSpPr>
        <p:spPr>
          <a:xfrm>
            <a:off x="280556" y="259773"/>
            <a:ext cx="90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(Personsida, inloggad – innehåll beror på roll. Lärare. 1.1.2b  )</a:t>
            </a:r>
            <a:endParaRPr lang="sv-SE" dirty="0"/>
          </a:p>
        </p:txBody>
      </p:sp>
      <p:sp>
        <p:nvSpPr>
          <p:cNvPr id="12" name="textruta 11"/>
          <p:cNvSpPr txBox="1"/>
          <p:nvPr/>
        </p:nvSpPr>
        <p:spPr>
          <a:xfrm>
            <a:off x="519545" y="1719242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Sammanfattning lärare</a:t>
            </a:r>
          </a:p>
          <a:p>
            <a:endParaRPr lang="sv-SE" dirty="0"/>
          </a:p>
          <a:p>
            <a:r>
              <a:rPr lang="sv-SE" dirty="0" smtClean="0"/>
              <a:t>(Klickar man på grupp kommer man till grupplista (1.1.2.2)</a:t>
            </a:r>
            <a:endParaRPr lang="sv-SE" dirty="0"/>
          </a:p>
        </p:txBody>
      </p:sp>
      <p:sp>
        <p:nvSpPr>
          <p:cNvPr id="13" name="textruta 12"/>
          <p:cNvSpPr txBox="1"/>
          <p:nvPr/>
        </p:nvSpPr>
        <p:spPr>
          <a:xfrm>
            <a:off x="7778496" y="3474720"/>
            <a:ext cx="207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chemeClr val="accent4">
                    <a:lumMod val="75000"/>
                  </a:schemeClr>
                </a:solidFill>
              </a:rPr>
              <a:t>Dokument</a:t>
            </a:r>
            <a:endParaRPr lang="sv-SE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280556" y="716973"/>
            <a:ext cx="1179368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ubrik 1"/>
          <p:cNvSpPr txBox="1">
            <a:spLocks/>
          </p:cNvSpPr>
          <p:nvPr/>
        </p:nvSpPr>
        <p:spPr>
          <a:xfrm>
            <a:off x="280556" y="1122363"/>
            <a:ext cx="11793680" cy="509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800" dirty="0" smtClean="0"/>
              <a:t>Logga </a:t>
            </a:r>
            <a:r>
              <a:rPr lang="sv-SE" sz="2800" u="sng" dirty="0" smtClean="0"/>
              <a:t>Om</a:t>
            </a:r>
            <a:r>
              <a:rPr lang="sv-SE" sz="2800" dirty="0" smtClean="0"/>
              <a:t> </a:t>
            </a:r>
            <a:r>
              <a:rPr lang="sv-SE" sz="2800" u="sng" dirty="0" smtClean="0"/>
              <a:t>Kontakt</a:t>
            </a:r>
            <a:r>
              <a:rPr lang="sv-SE" sz="2800" dirty="0" smtClean="0"/>
              <a:t> </a:t>
            </a:r>
            <a:r>
              <a:rPr lang="sv-SE" sz="2800" u="sng" dirty="0" smtClean="0">
                <a:solidFill>
                  <a:schemeClr val="accent6"/>
                </a:solidFill>
              </a:rPr>
              <a:t>Grupp</a:t>
            </a:r>
            <a:r>
              <a:rPr lang="sv-SE" sz="2800" dirty="0" smtClean="0"/>
              <a:t> </a:t>
            </a:r>
            <a:r>
              <a:rPr lang="sv-SE" sz="2800" u="sng" dirty="0" smtClean="0"/>
              <a:t>Kurs</a:t>
            </a:r>
            <a:r>
              <a:rPr lang="sv-SE" sz="2800" dirty="0" smtClean="0"/>
              <a:t> </a:t>
            </a:r>
            <a:r>
              <a:rPr lang="sv-SE" sz="2800" u="sng" dirty="0" smtClean="0"/>
              <a:t>Personer</a:t>
            </a:r>
            <a:r>
              <a:rPr lang="sv-SE" sz="2800" dirty="0" smtClean="0"/>
              <a:t>                                        </a:t>
            </a:r>
            <a:r>
              <a:rPr lang="sv-SE" sz="2800" u="sng" dirty="0" smtClean="0"/>
              <a:t>Hej Sune</a:t>
            </a:r>
            <a:r>
              <a:rPr lang="sv-SE" sz="2800" dirty="0" smtClean="0"/>
              <a:t>   </a:t>
            </a:r>
            <a:r>
              <a:rPr lang="sv-SE" sz="2800" u="sng" dirty="0" smtClean="0"/>
              <a:t>Logga ut</a:t>
            </a:r>
          </a:p>
          <a:p>
            <a:endParaRPr lang="sv-SE" sz="2800" dirty="0"/>
          </a:p>
        </p:txBody>
      </p:sp>
      <p:sp>
        <p:nvSpPr>
          <p:cNvPr id="4" name="Underrubrik 2"/>
          <p:cNvSpPr txBox="1">
            <a:spLocks/>
          </p:cNvSpPr>
          <p:nvPr/>
        </p:nvSpPr>
        <p:spPr>
          <a:xfrm>
            <a:off x="1524000" y="1631373"/>
            <a:ext cx="9144000" cy="362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280556" y="1631373"/>
            <a:ext cx="11793680" cy="5122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280556" y="259773"/>
            <a:ext cx="5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(Grupplista (ses av lärare). 1.1.2.1)</a:t>
            </a:r>
            <a:endParaRPr lang="sv-SE" dirty="0"/>
          </a:p>
        </p:txBody>
      </p:sp>
      <p:sp>
        <p:nvSpPr>
          <p:cNvPr id="7" name="textruta 6"/>
          <p:cNvSpPr txBox="1"/>
          <p:nvPr/>
        </p:nvSpPr>
        <p:spPr>
          <a:xfrm>
            <a:off x="1253835" y="2405633"/>
            <a:ext cx="76061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Lista med grupper</a:t>
            </a:r>
          </a:p>
          <a:p>
            <a:endParaRPr lang="sv-SE" u="sng" dirty="0" smtClean="0"/>
          </a:p>
          <a:p>
            <a:r>
              <a:rPr lang="sv-SE" dirty="0" smtClean="0"/>
              <a:t>(Sökfunktion)</a:t>
            </a:r>
          </a:p>
          <a:p>
            <a:r>
              <a:rPr lang="sv-SE" u="sng" dirty="0" smtClean="0"/>
              <a:t>Ny</a:t>
            </a:r>
          </a:p>
          <a:p>
            <a:endParaRPr lang="sv-SE" u="sng" dirty="0"/>
          </a:p>
          <a:p>
            <a:r>
              <a:rPr lang="sv-SE" u="sng" dirty="0" smtClean="0"/>
              <a:t>Grupp1 (detalj)</a:t>
            </a:r>
            <a:r>
              <a:rPr lang="sv-SE" dirty="0" smtClean="0"/>
              <a:t>				ändra, </a:t>
            </a:r>
            <a:r>
              <a:rPr lang="sv-SE" dirty="0" smtClean="0">
                <a:solidFill>
                  <a:srgbClr val="FF0000"/>
                </a:solidFill>
              </a:rPr>
              <a:t>ta bort</a:t>
            </a:r>
            <a:endParaRPr lang="sv-SE" u="sng" dirty="0" smtClean="0">
              <a:solidFill>
                <a:srgbClr val="FF0000"/>
              </a:solidFill>
            </a:endParaRPr>
          </a:p>
          <a:p>
            <a:r>
              <a:rPr lang="sv-SE" u="sng" dirty="0" smtClean="0"/>
              <a:t>Grupp2</a:t>
            </a:r>
          </a:p>
          <a:p>
            <a:r>
              <a:rPr lang="sv-SE" u="sng" dirty="0" smtClean="0"/>
              <a:t>Grupp3</a:t>
            </a:r>
          </a:p>
          <a:p>
            <a:endParaRPr lang="sv-SE" dirty="0" smtClean="0"/>
          </a:p>
          <a:p>
            <a:r>
              <a:rPr lang="sv-SE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81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1316736" y="3413760"/>
            <a:ext cx="8168640" cy="30236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280556" y="716973"/>
            <a:ext cx="1179368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ubrik 1"/>
          <p:cNvSpPr txBox="1">
            <a:spLocks/>
          </p:cNvSpPr>
          <p:nvPr/>
        </p:nvSpPr>
        <p:spPr>
          <a:xfrm>
            <a:off x="280556" y="1122363"/>
            <a:ext cx="11793680" cy="509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800" dirty="0" smtClean="0"/>
              <a:t>Logga </a:t>
            </a:r>
            <a:r>
              <a:rPr lang="sv-SE" sz="2800" u="sng" dirty="0" smtClean="0"/>
              <a:t>Om</a:t>
            </a:r>
            <a:r>
              <a:rPr lang="sv-SE" sz="2800" dirty="0" smtClean="0"/>
              <a:t> </a:t>
            </a:r>
            <a:r>
              <a:rPr lang="sv-SE" sz="2800" u="sng" dirty="0" smtClean="0"/>
              <a:t>Kontakt</a:t>
            </a:r>
            <a:r>
              <a:rPr lang="sv-SE" sz="2800" dirty="0" smtClean="0"/>
              <a:t> </a:t>
            </a:r>
            <a:r>
              <a:rPr lang="sv-SE" sz="2800" u="sng" dirty="0" smtClean="0">
                <a:solidFill>
                  <a:schemeClr val="accent6"/>
                </a:solidFill>
              </a:rPr>
              <a:t>Grupp</a:t>
            </a:r>
            <a:r>
              <a:rPr lang="sv-SE" sz="2800" dirty="0" smtClean="0"/>
              <a:t> </a:t>
            </a:r>
            <a:r>
              <a:rPr lang="sv-SE" sz="2800" u="sng" dirty="0" smtClean="0"/>
              <a:t>Kurs</a:t>
            </a:r>
            <a:r>
              <a:rPr lang="sv-SE" sz="2800" dirty="0" smtClean="0"/>
              <a:t> </a:t>
            </a:r>
            <a:r>
              <a:rPr lang="sv-SE" sz="2800" u="sng" dirty="0" smtClean="0"/>
              <a:t>Personer</a:t>
            </a:r>
            <a:r>
              <a:rPr lang="sv-SE" sz="2800" dirty="0" smtClean="0"/>
              <a:t>                                       </a:t>
            </a:r>
            <a:r>
              <a:rPr lang="sv-SE" sz="2800" u="sng" dirty="0" smtClean="0"/>
              <a:t>Hej Sune</a:t>
            </a:r>
            <a:r>
              <a:rPr lang="sv-SE" sz="2800" dirty="0" smtClean="0"/>
              <a:t>   </a:t>
            </a:r>
            <a:r>
              <a:rPr lang="sv-SE" sz="2800" u="sng" dirty="0" smtClean="0"/>
              <a:t>Logga ut</a:t>
            </a:r>
          </a:p>
          <a:p>
            <a:endParaRPr lang="sv-SE" sz="2800" dirty="0"/>
          </a:p>
        </p:txBody>
      </p:sp>
      <p:sp>
        <p:nvSpPr>
          <p:cNvPr id="7" name="Underrubrik 2"/>
          <p:cNvSpPr txBox="1">
            <a:spLocks/>
          </p:cNvSpPr>
          <p:nvPr/>
        </p:nvSpPr>
        <p:spPr>
          <a:xfrm>
            <a:off x="1524000" y="1631373"/>
            <a:ext cx="9144000" cy="362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dirty="0"/>
          </a:p>
        </p:txBody>
      </p:sp>
      <p:sp>
        <p:nvSpPr>
          <p:cNvPr id="8" name="Rektangel 7"/>
          <p:cNvSpPr/>
          <p:nvPr/>
        </p:nvSpPr>
        <p:spPr>
          <a:xfrm>
            <a:off x="280556" y="1631373"/>
            <a:ext cx="11793680" cy="5122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/>
          <p:cNvSpPr txBox="1"/>
          <p:nvPr/>
        </p:nvSpPr>
        <p:spPr>
          <a:xfrm>
            <a:off x="280556" y="259773"/>
            <a:ext cx="920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(Grupp-detalj innehåll beror av roll. Lärare kan ändra. 1.1.2.1.1)</a:t>
            </a:r>
            <a:endParaRPr lang="sv-SE" dirty="0"/>
          </a:p>
        </p:txBody>
      </p:sp>
      <p:sp>
        <p:nvSpPr>
          <p:cNvPr id="10" name="textruta 9"/>
          <p:cNvSpPr txBox="1"/>
          <p:nvPr/>
        </p:nvSpPr>
        <p:spPr>
          <a:xfrm>
            <a:off x="1217258" y="2405633"/>
            <a:ext cx="853634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Detaljsida för grupp</a:t>
            </a:r>
          </a:p>
          <a:p>
            <a:r>
              <a:rPr lang="sv-SE" u="sng" dirty="0" smtClean="0"/>
              <a:t>Ny kurs </a:t>
            </a:r>
          </a:p>
          <a:p>
            <a:endParaRPr lang="sv-SE" u="sng" dirty="0" smtClean="0"/>
          </a:p>
          <a:p>
            <a:endParaRPr lang="sv-SE" u="sng" dirty="0" smtClean="0"/>
          </a:p>
          <a:p>
            <a:r>
              <a:rPr lang="sv-SE" u="sng" dirty="0" err="1" smtClean="0"/>
              <a:t>Csharp</a:t>
            </a:r>
            <a:r>
              <a:rPr lang="sv-SE" u="sng" dirty="0" smtClean="0"/>
              <a:t> </a:t>
            </a:r>
            <a:r>
              <a:rPr lang="sv-SE" u="sng" dirty="0" smtClean="0"/>
              <a:t>(länk=obligatorisk(</a:t>
            </a:r>
            <a:r>
              <a:rPr lang="sv-SE" u="sng" dirty="0" err="1" smtClean="0"/>
              <a:t>utfä</a:t>
            </a:r>
            <a:r>
              <a:rPr lang="sv-SE" u="sng" dirty="0" err="1" smtClean="0">
                <a:solidFill>
                  <a:srgbClr val="FF0000"/>
                </a:solidFill>
              </a:rPr>
              <a:t>lbar</a:t>
            </a:r>
            <a:r>
              <a:rPr lang="sv-SE" u="sng" dirty="0" smtClean="0">
                <a:solidFill>
                  <a:srgbClr val="FF0000"/>
                </a:solidFill>
              </a:rPr>
              <a:t> </a:t>
            </a:r>
            <a:r>
              <a:rPr lang="sv-SE" u="sng" dirty="0" smtClean="0">
                <a:solidFill>
                  <a:srgbClr val="FF0000"/>
                </a:solidFill>
              </a:rPr>
              <a:t>länk så nedan </a:t>
            </a:r>
            <a:r>
              <a:rPr lang="sv-SE" u="sng" dirty="0" smtClean="0">
                <a:solidFill>
                  <a:srgbClr val="FF0000"/>
                </a:solidFill>
              </a:rPr>
              <a:t>visas=extra)</a:t>
            </a:r>
            <a:r>
              <a:rPr lang="sv-SE" u="sng" dirty="0" smtClean="0"/>
              <a:t>)</a:t>
            </a:r>
            <a:r>
              <a:rPr lang="sv-SE" dirty="0" smtClean="0"/>
              <a:t>	</a:t>
            </a:r>
            <a:r>
              <a:rPr lang="sv-SE" dirty="0" smtClean="0"/>
              <a:t> </a:t>
            </a:r>
            <a:r>
              <a:rPr lang="sv-SE" u="sng" dirty="0" smtClean="0"/>
              <a:t>Ändra</a:t>
            </a:r>
            <a:r>
              <a:rPr lang="sv-SE" u="sng" dirty="0" smtClean="0"/>
              <a:t>, </a:t>
            </a:r>
            <a:r>
              <a:rPr lang="sv-SE" u="sng" dirty="0" err="1" smtClean="0"/>
              <a:t>Tabort</a:t>
            </a:r>
            <a:endParaRPr lang="sv-SE" u="sng" dirty="0" smtClean="0"/>
          </a:p>
          <a:p>
            <a:r>
              <a:rPr lang="sv-SE" dirty="0"/>
              <a:t>	</a:t>
            </a:r>
            <a:r>
              <a:rPr lang="sv-SE" dirty="0" smtClean="0">
                <a:solidFill>
                  <a:schemeClr val="accent2">
                    <a:lumMod val="75000"/>
                  </a:schemeClr>
                </a:solidFill>
              </a:rPr>
              <a:t>om kursen (</a:t>
            </a:r>
            <a:r>
              <a:rPr lang="sv-SE" dirty="0" err="1" smtClean="0">
                <a:solidFill>
                  <a:schemeClr val="accent2">
                    <a:lumMod val="75000"/>
                  </a:schemeClr>
                </a:solidFill>
              </a:rPr>
              <a:t>doc</a:t>
            </a:r>
            <a:r>
              <a:rPr lang="sv-SE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sv-SE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sv-SE" dirty="0" smtClean="0">
                <a:solidFill>
                  <a:schemeClr val="accent2">
                    <a:lumMod val="75000"/>
                  </a:schemeClr>
                </a:solidFill>
              </a:rPr>
              <a:t>e-</a:t>
            </a:r>
            <a:r>
              <a:rPr lang="sv-SE" dirty="0" err="1" smtClean="0">
                <a:solidFill>
                  <a:schemeClr val="accent2">
                    <a:lumMod val="75000"/>
                  </a:schemeClr>
                </a:solidFill>
              </a:rPr>
              <a:t>learning</a:t>
            </a:r>
            <a:r>
              <a:rPr lang="sv-SE" dirty="0" smtClean="0">
                <a:solidFill>
                  <a:schemeClr val="accent2">
                    <a:lumMod val="75000"/>
                  </a:schemeClr>
                </a:solidFill>
              </a:rPr>
              <a:t> 20151102</a:t>
            </a:r>
          </a:p>
          <a:p>
            <a:r>
              <a:rPr lang="sv-SE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sv-SE" dirty="0" smtClean="0">
                <a:solidFill>
                  <a:schemeClr val="accent2">
                    <a:lumMod val="75000"/>
                  </a:schemeClr>
                </a:solidFill>
              </a:rPr>
              <a:t>föreläsning 20151101</a:t>
            </a:r>
          </a:p>
          <a:p>
            <a:r>
              <a:rPr lang="sv-SE" dirty="0"/>
              <a:t>	</a:t>
            </a:r>
            <a:endParaRPr lang="sv-SE" dirty="0" smtClean="0"/>
          </a:p>
          <a:p>
            <a:r>
              <a:rPr lang="sv-SE" u="sng" dirty="0" err="1"/>
              <a:t>Csharp</a:t>
            </a:r>
            <a:r>
              <a:rPr lang="sv-SE" u="sng" dirty="0"/>
              <a:t> (länk=obligatorisk(</a:t>
            </a:r>
            <a:r>
              <a:rPr lang="sv-SE" u="sng" dirty="0" err="1"/>
              <a:t>utfä</a:t>
            </a:r>
            <a:r>
              <a:rPr lang="sv-SE" u="sng" dirty="0" err="1">
                <a:solidFill>
                  <a:srgbClr val="FF0000"/>
                </a:solidFill>
              </a:rPr>
              <a:t>lbar</a:t>
            </a:r>
            <a:r>
              <a:rPr lang="sv-SE" u="sng" dirty="0">
                <a:solidFill>
                  <a:srgbClr val="FF0000"/>
                </a:solidFill>
              </a:rPr>
              <a:t> länk så nedan visas=extra)</a:t>
            </a:r>
            <a:r>
              <a:rPr lang="sv-SE" u="sng" dirty="0"/>
              <a:t>) </a:t>
            </a:r>
            <a:r>
              <a:rPr lang="sv-SE" dirty="0" smtClean="0"/>
              <a:t>	</a:t>
            </a:r>
            <a:r>
              <a:rPr lang="sv-SE" u="sng" dirty="0" smtClean="0"/>
              <a:t>Ändra, Ta bort</a:t>
            </a:r>
          </a:p>
          <a:p>
            <a:r>
              <a:rPr lang="sv-SE" dirty="0" smtClean="0"/>
              <a:t>	</a:t>
            </a:r>
            <a:r>
              <a:rPr lang="sv-SE" dirty="0" smtClean="0">
                <a:solidFill>
                  <a:schemeClr val="accent2">
                    <a:lumMod val="75000"/>
                  </a:schemeClr>
                </a:solidFill>
              </a:rPr>
              <a:t>e-</a:t>
            </a:r>
            <a:r>
              <a:rPr lang="sv-SE" dirty="0" err="1" smtClean="0">
                <a:solidFill>
                  <a:schemeClr val="accent2">
                    <a:lumMod val="75000"/>
                  </a:schemeClr>
                </a:solidFill>
              </a:rPr>
              <a:t>learning</a:t>
            </a:r>
            <a:r>
              <a:rPr lang="sv-SE" dirty="0" smtClean="0">
                <a:solidFill>
                  <a:schemeClr val="accent2">
                    <a:lumMod val="75000"/>
                  </a:schemeClr>
                </a:solidFill>
              </a:rPr>
              <a:t> 20151120</a:t>
            </a:r>
          </a:p>
          <a:p>
            <a:r>
              <a:rPr lang="sv-SE" dirty="0" smtClean="0">
                <a:solidFill>
                  <a:schemeClr val="accent2">
                    <a:lumMod val="75000"/>
                  </a:schemeClr>
                </a:solidFill>
              </a:rPr>
              <a:t>	föreläsning 20151121</a:t>
            </a:r>
          </a:p>
          <a:p>
            <a:endParaRPr lang="sv-SE" u="sng" dirty="0" smtClean="0"/>
          </a:p>
          <a:p>
            <a:r>
              <a:rPr lang="sv-SE" dirty="0" smtClean="0"/>
              <a:t>grått=kurslista (1.1.2.2)</a:t>
            </a:r>
          </a:p>
          <a:p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2" name="textruta 11"/>
          <p:cNvSpPr txBox="1"/>
          <p:nvPr/>
        </p:nvSpPr>
        <p:spPr>
          <a:xfrm>
            <a:off x="9989403" y="1744375"/>
            <a:ext cx="207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chemeClr val="accent4">
                    <a:lumMod val="75000"/>
                  </a:schemeClr>
                </a:solidFill>
              </a:rPr>
              <a:t>Dokument</a:t>
            </a:r>
            <a:endParaRPr lang="sv-SE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80556" y="716973"/>
            <a:ext cx="1179368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ubrik 1"/>
          <p:cNvSpPr txBox="1">
            <a:spLocks/>
          </p:cNvSpPr>
          <p:nvPr/>
        </p:nvSpPr>
        <p:spPr>
          <a:xfrm>
            <a:off x="280556" y="1122363"/>
            <a:ext cx="11793680" cy="509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800" dirty="0" smtClean="0"/>
              <a:t>Logga </a:t>
            </a:r>
            <a:r>
              <a:rPr lang="sv-SE" sz="2800" u="sng" dirty="0" smtClean="0"/>
              <a:t>Om</a:t>
            </a:r>
            <a:r>
              <a:rPr lang="sv-SE" sz="2800" dirty="0" smtClean="0"/>
              <a:t> </a:t>
            </a:r>
            <a:r>
              <a:rPr lang="sv-SE" sz="2800" u="sng" dirty="0" smtClean="0"/>
              <a:t>Kontakt</a:t>
            </a:r>
            <a:r>
              <a:rPr lang="sv-SE" sz="2800" dirty="0" smtClean="0"/>
              <a:t> </a:t>
            </a:r>
            <a:r>
              <a:rPr lang="sv-SE" sz="2800" u="sng" dirty="0" smtClean="0"/>
              <a:t>Grupp</a:t>
            </a:r>
            <a:r>
              <a:rPr lang="sv-SE" sz="2800" dirty="0" smtClean="0"/>
              <a:t> </a:t>
            </a:r>
            <a:r>
              <a:rPr lang="sv-SE" sz="2800" u="sng" dirty="0" smtClean="0">
                <a:solidFill>
                  <a:schemeClr val="accent6"/>
                </a:solidFill>
              </a:rPr>
              <a:t>Kurs</a:t>
            </a:r>
            <a:r>
              <a:rPr lang="sv-SE" sz="2800" dirty="0" smtClean="0"/>
              <a:t> </a:t>
            </a:r>
            <a:r>
              <a:rPr lang="sv-SE" sz="2800" u="sng" dirty="0" smtClean="0"/>
              <a:t>Dokument</a:t>
            </a:r>
            <a:r>
              <a:rPr lang="sv-SE" sz="2800" dirty="0" smtClean="0"/>
              <a:t> </a:t>
            </a:r>
            <a:r>
              <a:rPr lang="sv-SE" sz="2800" u="sng" dirty="0" smtClean="0"/>
              <a:t>Personer</a:t>
            </a:r>
            <a:r>
              <a:rPr lang="sv-SE" sz="2800" dirty="0" smtClean="0"/>
              <a:t>               </a:t>
            </a:r>
            <a:r>
              <a:rPr lang="sv-SE" sz="2800" u="sng" dirty="0" smtClean="0"/>
              <a:t>Hej Sune</a:t>
            </a:r>
            <a:r>
              <a:rPr lang="sv-SE" sz="2800" dirty="0" smtClean="0"/>
              <a:t>   </a:t>
            </a:r>
            <a:r>
              <a:rPr lang="sv-SE" sz="2800" u="sng" dirty="0" smtClean="0"/>
              <a:t>Logga ut</a:t>
            </a:r>
          </a:p>
          <a:p>
            <a:endParaRPr lang="sv-SE" sz="2800" dirty="0"/>
          </a:p>
        </p:txBody>
      </p:sp>
      <p:sp>
        <p:nvSpPr>
          <p:cNvPr id="6" name="Underrubrik 2"/>
          <p:cNvSpPr txBox="1">
            <a:spLocks/>
          </p:cNvSpPr>
          <p:nvPr/>
        </p:nvSpPr>
        <p:spPr>
          <a:xfrm>
            <a:off x="1524000" y="1631373"/>
            <a:ext cx="9144000" cy="362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dirty="0"/>
          </a:p>
        </p:txBody>
      </p:sp>
      <p:sp>
        <p:nvSpPr>
          <p:cNvPr id="7" name="Rektangel 6"/>
          <p:cNvSpPr/>
          <p:nvPr/>
        </p:nvSpPr>
        <p:spPr>
          <a:xfrm>
            <a:off x="280556" y="1631373"/>
            <a:ext cx="11793680" cy="5122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7"/>
          <p:cNvSpPr txBox="1"/>
          <p:nvPr/>
        </p:nvSpPr>
        <p:spPr>
          <a:xfrm>
            <a:off x="280556" y="259773"/>
            <a:ext cx="516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</a:t>
            </a:r>
            <a:r>
              <a:rPr lang="sv-SE" dirty="0" smtClean="0">
                <a:solidFill>
                  <a:srgbClr val="7030A0"/>
                </a:solidFill>
              </a:rPr>
              <a:t>Kurslista, innehåll beror på roll. 1.1.2.2) </a:t>
            </a:r>
            <a:r>
              <a:rPr lang="sv-SE" sz="2800" dirty="0" smtClean="0">
                <a:solidFill>
                  <a:srgbClr val="7030A0"/>
                </a:solidFill>
              </a:rPr>
              <a:t>BORT</a:t>
            </a:r>
            <a:endParaRPr lang="sv-SE" sz="2800" dirty="0">
              <a:solidFill>
                <a:srgbClr val="7030A0"/>
              </a:solidFill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1253835" y="2405633"/>
            <a:ext cx="7606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Lista med kurser</a:t>
            </a:r>
          </a:p>
          <a:p>
            <a:endParaRPr lang="sv-SE" sz="2400" u="sng" dirty="0"/>
          </a:p>
          <a:p>
            <a:r>
              <a:rPr lang="sv-SE" sz="1600" dirty="0" smtClean="0"/>
              <a:t>Sökfunktion</a:t>
            </a:r>
          </a:p>
          <a:p>
            <a:endParaRPr lang="sv-SE" u="sng" dirty="0" smtClean="0"/>
          </a:p>
          <a:p>
            <a:r>
              <a:rPr lang="sv-SE" u="sng" dirty="0" err="1" smtClean="0"/>
              <a:t>Csharp</a:t>
            </a:r>
            <a:r>
              <a:rPr lang="sv-SE" u="sng" dirty="0" smtClean="0"/>
              <a:t> (</a:t>
            </a:r>
            <a:r>
              <a:rPr lang="sv-SE" u="sng" dirty="0" err="1" smtClean="0">
                <a:solidFill>
                  <a:srgbClr val="FF0000"/>
                </a:solidFill>
              </a:rPr>
              <a:t>ev</a:t>
            </a:r>
            <a:r>
              <a:rPr lang="sv-SE" u="sng" dirty="0" smtClean="0">
                <a:solidFill>
                  <a:srgbClr val="FF0000"/>
                </a:solidFill>
              </a:rPr>
              <a:t> utfällbar länk så nedan visas</a:t>
            </a:r>
            <a:r>
              <a:rPr lang="sv-SE" u="sng" dirty="0" smtClean="0"/>
              <a:t>)</a:t>
            </a:r>
            <a:r>
              <a:rPr lang="sv-SE" dirty="0" smtClean="0"/>
              <a:t>	</a:t>
            </a:r>
            <a:r>
              <a:rPr lang="sv-SE" u="sng" dirty="0" smtClean="0"/>
              <a:t>Ändra, Ta bort</a:t>
            </a:r>
          </a:p>
          <a:p>
            <a:r>
              <a:rPr lang="sv-SE" dirty="0" smtClean="0"/>
              <a:t>	om kursen (</a:t>
            </a:r>
            <a:r>
              <a:rPr lang="sv-SE" dirty="0" err="1" smtClean="0"/>
              <a:t>doc</a:t>
            </a:r>
            <a:r>
              <a:rPr lang="sv-SE" dirty="0" smtClean="0"/>
              <a:t>)</a:t>
            </a:r>
          </a:p>
          <a:p>
            <a:r>
              <a:rPr lang="sv-SE" dirty="0" smtClean="0"/>
              <a:t>	e-</a:t>
            </a:r>
            <a:r>
              <a:rPr lang="sv-SE" dirty="0" err="1" smtClean="0"/>
              <a:t>learning</a:t>
            </a:r>
            <a:r>
              <a:rPr lang="sv-SE" dirty="0" smtClean="0"/>
              <a:t> 20151120</a:t>
            </a:r>
          </a:p>
          <a:p>
            <a:r>
              <a:rPr lang="sv-SE" dirty="0" smtClean="0"/>
              <a:t>	föreläsning 20151121</a:t>
            </a:r>
          </a:p>
          <a:p>
            <a:r>
              <a:rPr lang="sv-SE" dirty="0" smtClean="0"/>
              <a:t>	</a:t>
            </a:r>
          </a:p>
          <a:p>
            <a:r>
              <a:rPr lang="sv-SE" u="sng" dirty="0" err="1" smtClean="0"/>
              <a:t>Angular</a:t>
            </a:r>
            <a:r>
              <a:rPr lang="sv-SE" u="sng" dirty="0" smtClean="0"/>
              <a:t> (</a:t>
            </a:r>
            <a:r>
              <a:rPr lang="sv-SE" u="sng" dirty="0" err="1" smtClean="0">
                <a:solidFill>
                  <a:srgbClr val="FF0000"/>
                </a:solidFill>
              </a:rPr>
              <a:t>ev</a:t>
            </a:r>
            <a:r>
              <a:rPr lang="sv-SE" u="sng" dirty="0" smtClean="0">
                <a:solidFill>
                  <a:srgbClr val="FF0000"/>
                </a:solidFill>
              </a:rPr>
              <a:t> utfällbar länk så nedan visas</a:t>
            </a:r>
            <a:r>
              <a:rPr lang="sv-SE" u="sng" dirty="0" smtClean="0"/>
              <a:t>)</a:t>
            </a:r>
            <a:r>
              <a:rPr lang="sv-SE" dirty="0" smtClean="0"/>
              <a:t> 	</a:t>
            </a:r>
            <a:r>
              <a:rPr lang="sv-SE" u="sng" dirty="0" smtClean="0"/>
              <a:t>Ändra, Ta bort</a:t>
            </a:r>
          </a:p>
          <a:p>
            <a:r>
              <a:rPr lang="sv-SE" dirty="0" smtClean="0"/>
              <a:t>	e-</a:t>
            </a:r>
            <a:r>
              <a:rPr lang="sv-SE" dirty="0" err="1" smtClean="0"/>
              <a:t>learning</a:t>
            </a:r>
            <a:r>
              <a:rPr lang="sv-SE" dirty="0" smtClean="0"/>
              <a:t> 20151120</a:t>
            </a:r>
          </a:p>
          <a:p>
            <a:r>
              <a:rPr lang="sv-SE" dirty="0" smtClean="0"/>
              <a:t>	föreläsning 20151121</a:t>
            </a:r>
          </a:p>
          <a:p>
            <a:endParaRPr lang="sv-SE" u="sng" dirty="0" smtClean="0"/>
          </a:p>
          <a:p>
            <a:r>
              <a:rPr lang="sv-SE" dirty="0" smtClean="0"/>
              <a:t> </a:t>
            </a:r>
          </a:p>
          <a:p>
            <a:endParaRPr lang="sv-SE" dirty="0"/>
          </a:p>
        </p:txBody>
      </p:sp>
      <p:cxnSp>
        <p:nvCxnSpPr>
          <p:cNvPr id="3" name="Rak 2"/>
          <p:cNvCxnSpPr/>
          <p:nvPr/>
        </p:nvCxnSpPr>
        <p:spPr>
          <a:xfrm>
            <a:off x="804672" y="1865376"/>
            <a:ext cx="10521696" cy="442569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 flipH="1">
            <a:off x="377952" y="1865376"/>
            <a:ext cx="10497312" cy="464515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80556" y="716973"/>
            <a:ext cx="1179368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ubrik 1"/>
          <p:cNvSpPr txBox="1">
            <a:spLocks/>
          </p:cNvSpPr>
          <p:nvPr/>
        </p:nvSpPr>
        <p:spPr>
          <a:xfrm>
            <a:off x="280556" y="1122363"/>
            <a:ext cx="11793680" cy="509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800" dirty="0" smtClean="0"/>
              <a:t>Logga </a:t>
            </a:r>
            <a:r>
              <a:rPr lang="sv-SE" sz="2800" u="sng" dirty="0" smtClean="0"/>
              <a:t>Om</a:t>
            </a:r>
            <a:r>
              <a:rPr lang="sv-SE" sz="2800" dirty="0" smtClean="0"/>
              <a:t> </a:t>
            </a:r>
            <a:r>
              <a:rPr lang="sv-SE" sz="2800" u="sng" dirty="0" smtClean="0"/>
              <a:t>Kontakt</a:t>
            </a:r>
            <a:r>
              <a:rPr lang="sv-SE" sz="2800" dirty="0" smtClean="0"/>
              <a:t> </a:t>
            </a:r>
            <a:r>
              <a:rPr lang="sv-SE" sz="2800" u="sng" dirty="0" smtClean="0"/>
              <a:t>Grupp</a:t>
            </a:r>
            <a:r>
              <a:rPr lang="sv-SE" sz="2800" dirty="0" smtClean="0"/>
              <a:t> </a:t>
            </a:r>
            <a:r>
              <a:rPr lang="sv-SE" sz="2800" u="sng" dirty="0" smtClean="0">
                <a:solidFill>
                  <a:schemeClr val="accent6"/>
                </a:solidFill>
              </a:rPr>
              <a:t>Kurs</a:t>
            </a:r>
            <a:r>
              <a:rPr lang="sv-SE" sz="2800" dirty="0" smtClean="0"/>
              <a:t> </a:t>
            </a:r>
            <a:r>
              <a:rPr lang="sv-SE" sz="2800" dirty="0" smtClean="0"/>
              <a:t> </a:t>
            </a:r>
            <a:r>
              <a:rPr lang="sv-SE" sz="2800" u="sng" dirty="0" smtClean="0"/>
              <a:t>Personer</a:t>
            </a:r>
            <a:r>
              <a:rPr lang="sv-SE" sz="2800" dirty="0" smtClean="0"/>
              <a:t>         </a:t>
            </a:r>
            <a:r>
              <a:rPr lang="sv-SE" sz="2800" dirty="0" smtClean="0"/>
              <a:t>                              </a:t>
            </a:r>
            <a:r>
              <a:rPr lang="sv-SE" sz="2800" u="sng" dirty="0" smtClean="0"/>
              <a:t>Hej Sune</a:t>
            </a:r>
            <a:r>
              <a:rPr lang="sv-SE" sz="2800" dirty="0" smtClean="0"/>
              <a:t>   </a:t>
            </a:r>
            <a:r>
              <a:rPr lang="sv-SE" sz="2800" u="sng" dirty="0" smtClean="0"/>
              <a:t>Logga ut</a:t>
            </a:r>
          </a:p>
          <a:p>
            <a:endParaRPr lang="sv-SE" sz="2800" dirty="0"/>
          </a:p>
        </p:txBody>
      </p:sp>
      <p:sp>
        <p:nvSpPr>
          <p:cNvPr id="6" name="Underrubrik 2"/>
          <p:cNvSpPr txBox="1">
            <a:spLocks/>
          </p:cNvSpPr>
          <p:nvPr/>
        </p:nvSpPr>
        <p:spPr>
          <a:xfrm>
            <a:off x="1524000" y="1631373"/>
            <a:ext cx="9144000" cy="362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smtClean="0"/>
          </a:p>
          <a:p>
            <a:endParaRPr lang="sv-SE" dirty="0"/>
          </a:p>
        </p:txBody>
      </p:sp>
      <p:sp>
        <p:nvSpPr>
          <p:cNvPr id="7" name="Rektangel 6"/>
          <p:cNvSpPr/>
          <p:nvPr/>
        </p:nvSpPr>
        <p:spPr>
          <a:xfrm>
            <a:off x="280556" y="1631373"/>
            <a:ext cx="11793680" cy="5122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7"/>
          <p:cNvSpPr txBox="1"/>
          <p:nvPr/>
        </p:nvSpPr>
        <p:spPr>
          <a:xfrm>
            <a:off x="280556" y="259773"/>
            <a:ext cx="5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(Kursdetalj, innehåll beror på roll. 1.1.2.2.1)</a:t>
            </a:r>
            <a:endParaRPr lang="sv-SE" dirty="0"/>
          </a:p>
        </p:txBody>
      </p:sp>
      <p:sp>
        <p:nvSpPr>
          <p:cNvPr id="9" name="textruta 8"/>
          <p:cNvSpPr txBox="1"/>
          <p:nvPr/>
        </p:nvSpPr>
        <p:spPr>
          <a:xfrm>
            <a:off x="1936587" y="2530737"/>
            <a:ext cx="76061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Detaljinfo kurs. </a:t>
            </a:r>
          </a:p>
          <a:p>
            <a:r>
              <a:rPr lang="sv-SE" sz="2400" dirty="0" err="1" smtClean="0"/>
              <a:t>Inkl</a:t>
            </a:r>
            <a:r>
              <a:rPr lang="sv-SE" sz="2400" dirty="0" smtClean="0"/>
              <a:t> aktiviteter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10" name="textruta 9"/>
          <p:cNvSpPr txBox="1"/>
          <p:nvPr/>
        </p:nvSpPr>
        <p:spPr>
          <a:xfrm>
            <a:off x="8902101" y="2605688"/>
            <a:ext cx="207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chemeClr val="accent4">
                    <a:lumMod val="75000"/>
                  </a:schemeClr>
                </a:solidFill>
              </a:rPr>
              <a:t>Dokument</a:t>
            </a:r>
            <a:endParaRPr lang="sv-SE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285</Words>
  <Application>Microsoft Office PowerPoint</Application>
  <PresentationFormat>Bredbild</PresentationFormat>
  <Paragraphs>127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Logga Om Kontakt             Logga in 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Lexicon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Logga Om Kontakt          Logga in</dc:title>
  <dc:creator>User</dc:creator>
  <cp:lastModifiedBy>User</cp:lastModifiedBy>
  <cp:revision>24</cp:revision>
  <dcterms:created xsi:type="dcterms:W3CDTF">2015-11-24T11:44:13Z</dcterms:created>
  <dcterms:modified xsi:type="dcterms:W3CDTF">2015-12-02T15:31:56Z</dcterms:modified>
</cp:coreProperties>
</file>