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4" r:id="rId6"/>
    <p:sldId id="262" r:id="rId7"/>
    <p:sldId id="266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6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1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3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7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6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6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31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9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8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3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4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31DF-2308-4D1E-AEEF-FC9A5BD0A37B}" type="datetimeFigureOut">
              <a:rPr lang="en-SG" smtClean="0"/>
              <a:t>15/8/2017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CB42-90CF-46E6-BE6C-4978BB005E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9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Kent Ridge Catchment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An experimental catchment set up </a:t>
            </a:r>
            <a:r>
              <a:rPr lang="en-SG" dirty="0" smtClean="0">
                <a:solidFill>
                  <a:schemeClr val="tx1"/>
                </a:solidFill>
              </a:rPr>
              <a:t>to better understand the hydrological rainfall-runoff processes in an urban tropical environment through a deeper insight into hydrograph flow components and runoff response of specific land use types.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2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S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"/>
          <a:stretch/>
        </p:blipFill>
        <p:spPr bwMode="auto">
          <a:xfrm>
            <a:off x="467544" y="1340768"/>
            <a:ext cx="828092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066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Size: 8.5 ha</a:t>
            </a:r>
          </a:p>
          <a:p>
            <a:r>
              <a:rPr lang="en-US" sz="2400" dirty="0" smtClean="0"/>
              <a:t>Located within the National University of Singapore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/>
          <a:stretch/>
        </p:blipFill>
        <p:spPr bwMode="auto">
          <a:xfrm>
            <a:off x="3635896" y="1124744"/>
            <a:ext cx="5194920" cy="475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Use- Kent Ridge Catchment</a:t>
            </a:r>
            <a:endParaRPr lang="en-SG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337709"/>
            <a:ext cx="4038600" cy="424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r="5763"/>
          <a:stretch/>
        </p:blipFill>
        <p:spPr bwMode="auto">
          <a:xfrm>
            <a:off x="4644008" y="1264438"/>
            <a:ext cx="4248473" cy="493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6237312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517232"/>
            <a:ext cx="6480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sz="1100" dirty="0"/>
          </a:p>
        </p:txBody>
      </p:sp>
      <p:sp>
        <p:nvSpPr>
          <p:cNvPr id="6" name="Rectangle 5"/>
          <p:cNvSpPr/>
          <p:nvPr/>
        </p:nvSpPr>
        <p:spPr>
          <a:xfrm>
            <a:off x="328724" y="126876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Consists of all main landuse types of Singapore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Considered representative from a hydrological point of view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368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Map</a:t>
            </a:r>
            <a:endParaRPr lang="en-SG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3659" r="4673" b="1893"/>
          <a:stretch/>
        </p:blipFill>
        <p:spPr bwMode="auto">
          <a:xfrm>
            <a:off x="700755" y="1628800"/>
            <a:ext cx="3943254" cy="430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Soil Types:</a:t>
            </a:r>
          </a:p>
          <a:p>
            <a:pPr lvl="1"/>
            <a:r>
              <a:rPr lang="en-US" dirty="0" smtClean="0"/>
              <a:t>Clay Loam</a:t>
            </a:r>
          </a:p>
          <a:p>
            <a:pPr lvl="1"/>
            <a:r>
              <a:rPr lang="en-US" dirty="0" smtClean="0"/>
              <a:t>Loamy Sand</a:t>
            </a:r>
          </a:p>
          <a:p>
            <a:pPr lvl="1"/>
            <a:r>
              <a:rPr lang="en-US" dirty="0" smtClean="0"/>
              <a:t>Sandy Loam</a:t>
            </a:r>
          </a:p>
          <a:p>
            <a:pPr lvl="1"/>
            <a:r>
              <a:rPr lang="en-US" dirty="0" smtClean="0"/>
              <a:t>Silt Loam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490862"/>
            <a:ext cx="6480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10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5 Rainfall Stations</a:t>
            </a:r>
          </a:p>
          <a:p>
            <a:r>
              <a:rPr lang="en-US" dirty="0" smtClean="0"/>
              <a:t>14 Water level Stations</a:t>
            </a:r>
          </a:p>
          <a:p>
            <a:r>
              <a:rPr lang="en-US" dirty="0" smtClean="0"/>
              <a:t>Groundwater measurements</a:t>
            </a:r>
          </a:p>
          <a:p>
            <a:r>
              <a:rPr lang="en-US" dirty="0" smtClean="0"/>
              <a:t>Infiltration measurements</a:t>
            </a:r>
          </a:p>
          <a:p>
            <a:r>
              <a:rPr lang="en-US" dirty="0" smtClean="0"/>
              <a:t>Canopy Storage</a:t>
            </a:r>
            <a:endParaRPr lang="en-S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000375" cy="280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2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 the </a:t>
            </a:r>
            <a:r>
              <a:rPr lang="en-US" dirty="0" err="1" smtClean="0"/>
              <a:t>catchcment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6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Landuse:</a:t>
            </a:r>
          </a:p>
          <a:p>
            <a:pPr lvl="1"/>
            <a:r>
              <a:rPr lang="en-US" dirty="0" smtClean="0"/>
              <a:t>Buildings</a:t>
            </a:r>
          </a:p>
          <a:p>
            <a:pPr lvl="1"/>
            <a:r>
              <a:rPr lang="en-US" dirty="0" smtClean="0"/>
              <a:t>Paved Areas</a:t>
            </a:r>
          </a:p>
          <a:p>
            <a:pPr lvl="1"/>
            <a:r>
              <a:rPr lang="en-US" dirty="0" smtClean="0"/>
              <a:t>Grass</a:t>
            </a:r>
          </a:p>
          <a:p>
            <a:pPr lvl="1"/>
            <a:r>
              <a:rPr lang="en-US" dirty="0" smtClean="0"/>
              <a:t>Trees/Shrubs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10407"/>
          <a:stretch/>
        </p:blipFill>
        <p:spPr bwMode="auto">
          <a:xfrm>
            <a:off x="5004048" y="1628800"/>
            <a:ext cx="38028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5142004"/>
            <a:ext cx="6480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25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111</Words>
  <Application>Microsoft Office PowerPoint</Application>
  <PresentationFormat>On-screen Show (4:3)</PresentationFormat>
  <Paragraphs>27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Kent Ridge Catchment</vt:lpstr>
      <vt:lpstr>Motivation</vt:lpstr>
      <vt:lpstr>Introduction</vt:lpstr>
      <vt:lpstr>Land Use- Kent Ridge Catchment</vt:lpstr>
      <vt:lpstr>Soil Map</vt:lpstr>
      <vt:lpstr>Monitoring Network</vt:lpstr>
      <vt:lpstr>Walk through the catchcment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 Manocha</dc:creator>
  <cp:lastModifiedBy>Nishtha Manocha</cp:lastModifiedBy>
  <cp:revision>9</cp:revision>
  <dcterms:created xsi:type="dcterms:W3CDTF">2017-08-15T04:07:38Z</dcterms:created>
  <dcterms:modified xsi:type="dcterms:W3CDTF">2017-08-15T07:09:58Z</dcterms:modified>
</cp:coreProperties>
</file>