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A988-7C5F-40B7-A82F-E765ED3DE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7A2D7-0148-4E01-89F4-94BBE91F8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31E86-2258-4889-AD94-644F025B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73C8-D096-445E-8743-B6715A62407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37013-A669-4C84-9951-545767F1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0354-E824-4E0A-B1C8-3351ADF6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A6C5-0B8E-4040-A2CB-1DB556ED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6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8472-09DD-4BF5-9442-C8368AB3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631AE-159E-4630-AC69-AB9E52697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C1568-039C-42E4-9C9D-0BF523E1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73C8-D096-445E-8743-B6715A62407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D591-A86F-4D47-9915-BEC3DDA4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BEE65-7A25-46AF-A6B0-9D13055E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A6C5-0B8E-4040-A2CB-1DB556ED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5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57486-8586-4AFB-92C7-7A468912E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49C43-C510-436A-87EC-0C169478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5CABF-B689-4F9C-B576-38147EDE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73C8-D096-445E-8743-B6715A62407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191D-6D78-451D-ABEC-70A9B88F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10F73-A14B-4A29-B0A5-B2C7CBE1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A6C5-0B8E-4040-A2CB-1DB556ED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0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7FC1-A539-4C83-97D4-92EE70E1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C837-8FAC-41AF-8466-900AF9FA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D728-E88F-49F9-B908-31D549C9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73C8-D096-445E-8743-B6715A62407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449B-E952-45F9-9F53-9E573DFD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71416-C206-46DE-84C2-B428F96F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A6C5-0B8E-4040-A2CB-1DB556ED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241D-A1E2-47F8-B252-FD893D3B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FF972-9ADA-44CF-846A-1AF1AE421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B46D-C3B1-47A8-B2C2-63C2BA3A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73C8-D096-445E-8743-B6715A62407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FED3B-35E4-4CAC-8F69-0367A3AA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4075-37DF-4AE0-A611-CAC0DBD1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A6C5-0B8E-4040-A2CB-1DB556ED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2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78D4-779F-43DD-9EDE-25AD2763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E914-C94F-41F8-A827-DCE847F78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99FA6-C55A-48AF-ADD5-10D7C928F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9045D-F6AD-4231-A066-E84DBDD4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73C8-D096-445E-8743-B6715A62407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99CE2-222D-4145-A654-4CAE93E0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F9007-8FBD-4EF4-AF02-5EFE9753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A6C5-0B8E-4040-A2CB-1DB556ED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9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8B90-7137-48FE-8BFE-14F742E6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C6BB7-BB91-4D3C-8A3B-607D3D4F9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0E841-610A-4841-B5E9-067751196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E9053-22F8-41C3-92FD-954D45CA5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4E160-90D5-476A-8C24-13366FAEB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E4DCB-1145-4F3B-9B8E-150AFB06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73C8-D096-445E-8743-B6715A62407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372A5-51E4-4EDE-AB5C-25E3C72C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74183-BD3D-453A-8908-CE709360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A6C5-0B8E-4040-A2CB-1DB556ED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3F58-0FE0-461F-AD93-C4BE8F0F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E7D08-4F7C-4781-AD6B-3428B0B5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73C8-D096-445E-8743-B6715A62407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00847-7E67-4DDB-8A88-4826D075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6658F-FA23-4E66-950A-3D6BBE0A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A6C5-0B8E-4040-A2CB-1DB556ED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FA282-BF46-4E44-9600-20481DD1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73C8-D096-445E-8743-B6715A62407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F96A4-0047-47D6-85F6-0DD3C71E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61B12-58C7-4086-90DA-51E96E61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A6C5-0B8E-4040-A2CB-1DB556ED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E5DC-FB25-402C-BA5F-48FCAEA1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8D06-8654-45A7-BEFE-B35FDEBB3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C84C3-901C-4866-B091-51E5B423F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14274-A597-48CD-B43D-0BFE279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73C8-D096-445E-8743-B6715A62407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ABAE0-A230-4413-952E-06056C81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35769-C024-4E88-B09E-B9F094D7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A6C5-0B8E-4040-A2CB-1DB556ED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0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1C29-4076-44B7-B2F0-63FEB6D5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755E8-815B-455C-885B-CCC29E28B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9CD36-C7E5-4716-86E3-EAFE4A0C5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19853-9699-48E7-9AF6-E80617A1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73C8-D096-445E-8743-B6715A62407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A6808-7E1B-4260-9A70-316F6FFC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902F5-470C-4A1B-A76F-EC42EB7A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A6C5-0B8E-4040-A2CB-1DB556ED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9EBC3-3EE9-4E6F-ACFD-9EEE8E98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A7B3-727A-4283-8175-E4020965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55FB-0D59-4BC2-AD8A-888D37EDD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73C8-D096-445E-8743-B6715A62407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89A4-4947-4ECD-81A6-BC5050246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03A-D792-4405-A97B-990DD69D9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A6C5-0B8E-4040-A2CB-1DB556ED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20D6-C327-4273-80C3-5A1E9387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1: 2018-04-01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BB337-FCA1-454A-97D3-CA799602594D}"/>
              </a:ext>
            </a:extLst>
          </p:cNvPr>
          <p:cNvSpPr txBox="1"/>
          <p:nvPr/>
        </p:nvSpPr>
        <p:spPr>
          <a:xfrm>
            <a:off x="7417962" y="229558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D016C-57BB-4A18-9B0F-DDE50B6CCB76}"/>
              </a:ext>
            </a:extLst>
          </p:cNvPr>
          <p:cNvSpPr txBox="1"/>
          <p:nvPr/>
        </p:nvSpPr>
        <p:spPr>
          <a:xfrm>
            <a:off x="838200" y="2790334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goes here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43774A5E-1D6D-45C4-AFC9-7D39A63B9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6"/>
          <a:stretch/>
        </p:blipFill>
        <p:spPr>
          <a:xfrm>
            <a:off x="4920338" y="2664919"/>
            <a:ext cx="6667500" cy="36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7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20D6-C327-4273-80C3-5A1E9387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1: 2018-04-01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D016C-57BB-4A18-9B0F-DDE50B6CCB76}"/>
              </a:ext>
            </a:extLst>
          </p:cNvPr>
          <p:cNvSpPr txBox="1"/>
          <p:nvPr/>
        </p:nvSpPr>
        <p:spPr>
          <a:xfrm>
            <a:off x="838200" y="2790334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goes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15654C-0E3D-4DF9-B965-20D35869DC15}"/>
              </a:ext>
            </a:extLst>
          </p:cNvPr>
          <p:cNvGrpSpPr/>
          <p:nvPr/>
        </p:nvGrpSpPr>
        <p:grpSpPr>
          <a:xfrm>
            <a:off x="5096483" y="2140405"/>
            <a:ext cx="6667500" cy="4050542"/>
            <a:chOff x="5096483" y="2140405"/>
            <a:chExt cx="6667500" cy="4050542"/>
          </a:xfrm>
        </p:grpSpPr>
        <p:pic>
          <p:nvPicPr>
            <p:cNvPr id="4" name="Picture 3" descr="A close up of a map&#10;&#10;Description automatically generated">
              <a:extLst>
                <a:ext uri="{FF2B5EF4-FFF2-40B4-BE49-F238E27FC236}">
                  <a16:creationId xmlns:a16="http://schemas.microsoft.com/office/drawing/2014/main" id="{C33C434C-1976-42AF-93CE-437A5BF59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16"/>
            <a:stretch/>
          </p:blipFill>
          <p:spPr>
            <a:xfrm>
              <a:off x="5096483" y="2509737"/>
              <a:ext cx="6667500" cy="368121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E51699-FF81-4204-B962-268D1FCBAA19}"/>
                </a:ext>
              </a:extLst>
            </p:cNvPr>
            <p:cNvSpPr txBox="1"/>
            <p:nvPr/>
          </p:nvSpPr>
          <p:spPr>
            <a:xfrm>
              <a:off x="7594684" y="2140405"/>
              <a:ext cx="1671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Cumulative plot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32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13A1-FB42-4582-930D-5E36319C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2: 2018-12-11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CF5FD4E-6BD1-4508-9D91-5D01778F6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1"/>
          <a:stretch/>
        </p:blipFill>
        <p:spPr>
          <a:xfrm>
            <a:off x="4840559" y="2383277"/>
            <a:ext cx="6667500" cy="3617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4DCAA-4105-4E20-8304-BAD7072E1ADF}"/>
              </a:ext>
            </a:extLst>
          </p:cNvPr>
          <p:cNvSpPr txBox="1"/>
          <p:nvPr/>
        </p:nvSpPr>
        <p:spPr>
          <a:xfrm>
            <a:off x="7338182" y="219861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A9A0D-D1D8-4D96-8CCF-05D51C8B42EB}"/>
              </a:ext>
            </a:extLst>
          </p:cNvPr>
          <p:cNvSpPr txBox="1"/>
          <p:nvPr/>
        </p:nvSpPr>
        <p:spPr>
          <a:xfrm>
            <a:off x="838200" y="2879387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goes here</a:t>
            </a:r>
          </a:p>
        </p:txBody>
      </p:sp>
    </p:spTree>
    <p:extLst>
      <p:ext uri="{BB962C8B-B14F-4D97-AF65-F5344CB8AC3E}">
        <p14:creationId xmlns:p14="http://schemas.microsoft.com/office/powerpoint/2010/main" val="244935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13A1-FB42-4582-930D-5E36319C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2: 2018-12-11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4DCAA-4105-4E20-8304-BAD7072E1ADF}"/>
              </a:ext>
            </a:extLst>
          </p:cNvPr>
          <p:cNvSpPr txBox="1"/>
          <p:nvPr/>
        </p:nvSpPr>
        <p:spPr>
          <a:xfrm>
            <a:off x="7338182" y="2198611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A9A0D-D1D8-4D96-8CCF-05D51C8B42EB}"/>
              </a:ext>
            </a:extLst>
          </p:cNvPr>
          <p:cNvSpPr txBox="1"/>
          <p:nvPr/>
        </p:nvSpPr>
        <p:spPr>
          <a:xfrm>
            <a:off x="838200" y="2879387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goes here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3855E6D-D8FF-4C98-9D02-F5D9AC544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6"/>
          <a:stretch/>
        </p:blipFill>
        <p:spPr>
          <a:xfrm>
            <a:off x="4839981" y="2709705"/>
            <a:ext cx="6667500" cy="361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13A1-FB42-4582-930D-5E36319C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2: 2018-12-12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4DCAA-4105-4E20-8304-BAD7072E1ADF}"/>
              </a:ext>
            </a:extLst>
          </p:cNvPr>
          <p:cNvSpPr txBox="1"/>
          <p:nvPr/>
        </p:nvSpPr>
        <p:spPr>
          <a:xfrm>
            <a:off x="7338182" y="219861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A9A0D-D1D8-4D96-8CCF-05D51C8B42EB}"/>
              </a:ext>
            </a:extLst>
          </p:cNvPr>
          <p:cNvSpPr txBox="1"/>
          <p:nvPr/>
        </p:nvSpPr>
        <p:spPr>
          <a:xfrm>
            <a:off x="838200" y="2879387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goes here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47E173F-2AAF-4D96-82B4-3BFC22814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5"/>
          <a:stretch/>
        </p:blipFill>
        <p:spPr>
          <a:xfrm>
            <a:off x="4840558" y="2696065"/>
            <a:ext cx="6667500" cy="34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1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13A1-FB42-4582-930D-5E36319C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3: 2018-12-12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4DCAA-4105-4E20-8304-BAD7072E1ADF}"/>
              </a:ext>
            </a:extLst>
          </p:cNvPr>
          <p:cNvSpPr txBox="1"/>
          <p:nvPr/>
        </p:nvSpPr>
        <p:spPr>
          <a:xfrm>
            <a:off x="7338182" y="2198611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A9A0D-D1D8-4D96-8CCF-05D51C8B42EB}"/>
              </a:ext>
            </a:extLst>
          </p:cNvPr>
          <p:cNvSpPr txBox="1"/>
          <p:nvPr/>
        </p:nvSpPr>
        <p:spPr>
          <a:xfrm>
            <a:off x="838200" y="2879387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goes here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421449A-48E9-4276-8759-3942D71D0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6"/>
          <a:stretch/>
        </p:blipFill>
        <p:spPr>
          <a:xfrm>
            <a:off x="4839981" y="2639505"/>
            <a:ext cx="6667500" cy="35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3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Event 1: 2018-04-01</vt:lpstr>
      <vt:lpstr>Event 1: 2018-04-01</vt:lpstr>
      <vt:lpstr>Event 2: 2018-12-11</vt:lpstr>
      <vt:lpstr>Event 2: 2018-12-11</vt:lpstr>
      <vt:lpstr>Event 2: 2018-12-12</vt:lpstr>
      <vt:lpstr>Event 3: 2018-12-12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1: 2018-04-01</dc:title>
  <dc:creator> </dc:creator>
  <cp:lastModifiedBy> </cp:lastModifiedBy>
  <cp:revision>1</cp:revision>
  <dcterms:created xsi:type="dcterms:W3CDTF">2019-05-27T04:14:27Z</dcterms:created>
  <dcterms:modified xsi:type="dcterms:W3CDTF">2019-05-27T04:19:39Z</dcterms:modified>
</cp:coreProperties>
</file>