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9fc9fa0a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9fc9fa0a9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9fc9fa0a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9fc9fa0a9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9fc9fa0a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9fc9fa0a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9fc9fa0a9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9fc9fa0a9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9fc9fa0a9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9fc9fa0a9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12000" y="1440450"/>
            <a:ext cx="79200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Final Project: Multi-Level Page Tables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Chris Limson, </a:t>
            </a:r>
            <a:r>
              <a:rPr lang="en" sz="2000" i="1">
                <a:solidFill>
                  <a:schemeClr val="dk1"/>
                </a:solidFill>
              </a:rPr>
              <a:t>climson@gmu.edu</a:t>
            </a:r>
            <a:endParaRPr sz="20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Saturday, May 14, 2022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4"/>
                </a:solidFill>
              </a:rPr>
              <a:t>GMU CYSE 570 Fundamentals of Operating Systems</a:t>
            </a:r>
            <a:endParaRPr sz="2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</a:rPr>
              <a:t>Prof. Mohamed Gebril - Venkat Sachith Rachapudi, TA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612000" y="1863750"/>
            <a:ext cx="5651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</a:rPr>
              <a:t>Objective</a:t>
            </a:r>
            <a:endParaRPr sz="20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Implement multi-level page tables, by updating xv6 to run on 64-bit processors</a:t>
            </a:r>
            <a:endParaRPr sz="2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612000" y="1709850"/>
            <a:ext cx="56511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</a:rPr>
              <a:t>Background</a:t>
            </a:r>
            <a:endParaRPr sz="20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operating system we started with at the start of the course was the 32-bit instructional xv6 lab for the x86 processor</a:t>
            </a:r>
            <a:endParaRPr sz="20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612000" y="1248000"/>
            <a:ext cx="56511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</a:rPr>
              <a:t>Challenges</a:t>
            </a:r>
            <a:endParaRPr sz="20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Determine C and assembly code revisions necessary to update xv6 to 64-bit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Develop 64-bit upgrades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Demonstrate differences between 32 and 64 bits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622450" y="1094100"/>
            <a:ext cx="6000226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4"/>
                </a:solidFill>
              </a:rPr>
              <a:t>Demonstration</a:t>
            </a:r>
            <a:endParaRPr sz="2000"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32-bit OS	32-bit emulator	64-bit machine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32		64		"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64		64		"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64		32		"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64		64		32-bit machine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64		32		"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612000" y="894000"/>
            <a:ext cx="84798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accent4"/>
                </a:solidFill>
              </a:rPr>
              <a:t>Thank You!</a:t>
            </a:r>
            <a:endParaRPr sz="32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Operating Systems Labs, Nima Honarmand, Stony Brook University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</a:rPr>
              <a:t>https://compas.cs.stonybrook.edu/~nhonarmand/courses/fa17/cse306/labs.html</a:t>
            </a:r>
            <a:endParaRPr sz="18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Xv6 Documentation, MIT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</a:rPr>
              <a:t>https://pdos.csail.mit.edu/6.828/2021/xv6/book-riscv-rev2.pdf</a:t>
            </a:r>
            <a:endParaRPr sz="18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64bit port of xv6, Brian Swetland, GitHub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</a:rPr>
              <a:t>https://github.com/swetland/xv6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On-screen Show 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</cp:lastModifiedBy>
  <cp:revision>1</cp:revision>
  <dcterms:modified xsi:type="dcterms:W3CDTF">2022-05-14T04:57:34Z</dcterms:modified>
</cp:coreProperties>
</file>