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5" autoAdjust="0"/>
    <p:restoredTop sz="76786" autoAdjust="0"/>
  </p:normalViewPr>
  <p:slideViewPr>
    <p:cSldViewPr>
      <p:cViewPr varScale="1">
        <p:scale>
          <a:sx n="85" d="100"/>
          <a:sy n="85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D978E-9A4D-4684-900F-5D0F9A4814D1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6D268-C5D5-46CB-87A0-5E0D564ACC1A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Mature:</a:t>
            </a:r>
            <a:r>
              <a:rPr lang="da-DK" baseline="0" dirty="0" smtClean="0"/>
              <a:t> version 3.1</a:t>
            </a:r>
          </a:p>
          <a:p>
            <a:endParaRPr lang="da-DK" baseline="0" dirty="0" smtClean="0"/>
          </a:p>
          <a:p>
            <a:r>
              <a:rPr lang="da-DK" baseline="0" dirty="0" smtClean="0"/>
              <a:t>Database support: sql server, oracle, db2, etc</a:t>
            </a:r>
          </a:p>
          <a:p>
            <a:endParaRPr lang="da-DK" baseline="0" dirty="0" smtClean="0"/>
          </a:p>
          <a:p>
            <a:r>
              <a:rPr lang="da-DK" baseline="0" dirty="0" smtClean="0"/>
              <a:t>Existing setups: Stored procedures, composite keys, id generators, mapping</a:t>
            </a:r>
          </a:p>
          <a:p>
            <a:endParaRPr lang="da-DK" baseline="0" dirty="0" smtClean="0"/>
          </a:p>
          <a:p>
            <a:r>
              <a:rPr lang="da-DK" baseline="0" dirty="0" smtClean="0"/>
              <a:t>Ecosystem: plugins. Caching, validation, auditing, fulltext searching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6D268-C5D5-46CB-87A0-5E0D564ACC1A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6D268-C5D5-46CB-87A0-5E0D564ACC1A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Getting started with NHibernate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Brief NHibernate overview</a:t>
            </a:r>
          </a:p>
          <a:p>
            <a:r>
              <a:rPr lang="da-DK" dirty="0" smtClean="0"/>
              <a:t>Simple contact list application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Why NHibernate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Uses POCOs</a:t>
            </a:r>
          </a:p>
          <a:p>
            <a:r>
              <a:rPr lang="da-DK" dirty="0" smtClean="0"/>
              <a:t>Mature</a:t>
            </a:r>
          </a:p>
          <a:p>
            <a:r>
              <a:rPr lang="da-DK" dirty="0" smtClean="0"/>
              <a:t>Lots of databases supported</a:t>
            </a:r>
          </a:p>
          <a:p>
            <a:r>
              <a:rPr lang="da-DK" dirty="0" smtClean="0"/>
              <a:t>Can be used in existing setups</a:t>
            </a:r>
          </a:p>
          <a:p>
            <a:r>
              <a:rPr lang="da-DK" dirty="0" smtClean="0"/>
              <a:t>Large ecosystem</a:t>
            </a:r>
          </a:p>
          <a:p>
            <a:r>
              <a:rPr lang="da-DK" dirty="0" smtClean="0"/>
              <a:t>Lazy loading</a:t>
            </a:r>
          </a:p>
          <a:p>
            <a:r>
              <a:rPr lang="da-DK" dirty="0" smtClean="0"/>
              <a:t>LINQ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XML Mapping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&lt;hibernate-mapping&gt;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&lt;class&gt;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&lt;id name="Id" type="System.Int32”&gt;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  &lt;column name="Id" /&gt;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  &lt;generator class="hilo"&gt;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    &lt;param name="max_lo"&gt;1000&lt;/param&gt;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  &lt;/generator&gt;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&lt;/id&gt;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&lt;property name="Firstname" type="System.String”&gt;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  &lt;column name="Firstname" /&gt;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&lt;/property&gt;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&lt;/class&gt;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&lt;/hibernate-mapping&gt;</a:t>
            </a:r>
            <a:endParaRPr lang="da-DK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Fluent Mapping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a-DK" sz="2000" dirty="0" smtClean="0">
                <a:latin typeface="Lucida Console" pitchFamily="49" charset="0"/>
              </a:rPr>
              <a:t>Table</a:t>
            </a:r>
            <a:r>
              <a:rPr lang="da-DK" sz="2000" dirty="0">
                <a:latin typeface="Lucida Console" pitchFamily="49" charset="0"/>
              </a:rPr>
              <a:t>("Person");</a:t>
            </a:r>
          </a:p>
          <a:p>
            <a:pPr>
              <a:buNone/>
            </a:pPr>
            <a:r>
              <a:rPr lang="da-DK" sz="2000" dirty="0" smtClean="0">
                <a:latin typeface="Lucida Console" pitchFamily="49" charset="0"/>
              </a:rPr>
              <a:t>Id(x </a:t>
            </a:r>
            <a:r>
              <a:rPr lang="da-DK" sz="2000" dirty="0">
                <a:latin typeface="Lucida Console" pitchFamily="49" charset="0"/>
              </a:rPr>
              <a:t>=&gt; x.Id).GeneratedBy.HiLo("1000");</a:t>
            </a:r>
          </a:p>
          <a:p>
            <a:pPr>
              <a:buNone/>
            </a:pPr>
            <a:r>
              <a:rPr lang="da-DK" sz="2000" dirty="0" smtClean="0">
                <a:latin typeface="Lucida Console" pitchFamily="49" charset="0"/>
              </a:rPr>
              <a:t>Map(x </a:t>
            </a:r>
            <a:r>
              <a:rPr lang="da-DK" sz="2000" dirty="0">
                <a:latin typeface="Lucida Console" pitchFamily="49" charset="0"/>
              </a:rPr>
              <a:t>=&gt; x.Firstname</a:t>
            </a:r>
            <a:r>
              <a:rPr lang="da-DK" sz="2000" dirty="0" smtClean="0">
                <a:latin typeface="Lucida Console" pitchFamily="49" charset="0"/>
              </a:rPr>
              <a:t>);</a:t>
            </a:r>
            <a:endParaRPr lang="da-DK" sz="20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Getting data out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HQL</a:t>
            </a:r>
          </a:p>
          <a:p>
            <a:pPr>
              <a:buNone/>
            </a:pPr>
            <a:r>
              <a:rPr lang="en-US" sz="1800" dirty="0" err="1" smtClean="0">
                <a:latin typeface="Lucida Console" pitchFamily="49" charset="0"/>
              </a:rPr>
              <a:t>CreateQuery</a:t>
            </a:r>
            <a:r>
              <a:rPr lang="en-US" sz="1800" dirty="0" smtClean="0">
                <a:latin typeface="Lucida Console" pitchFamily="49" charset="0"/>
              </a:rPr>
              <a:t>("</a:t>
            </a:r>
            <a:r>
              <a:rPr lang="en-US" sz="1800" dirty="0">
                <a:latin typeface="Lucida Console" pitchFamily="49" charset="0"/>
              </a:rPr>
              <a:t>from p in Person where p = :</a:t>
            </a:r>
            <a:r>
              <a:rPr lang="en-US" sz="1800" dirty="0" smtClean="0">
                <a:latin typeface="Lucida Console" pitchFamily="49" charset="0"/>
              </a:rPr>
              <a:t>id“)...</a:t>
            </a:r>
            <a:endParaRPr lang="en-US" sz="1800" dirty="0">
              <a:latin typeface="Lucida Console" pitchFamily="49" charset="0"/>
            </a:endParaRPr>
          </a:p>
          <a:p>
            <a:endParaRPr lang="da-DK" sz="1000" dirty="0" smtClean="0"/>
          </a:p>
          <a:p>
            <a:r>
              <a:rPr lang="da-DK" dirty="0" smtClean="0"/>
              <a:t>Criteria</a:t>
            </a:r>
          </a:p>
          <a:p>
            <a:pPr>
              <a:buNone/>
            </a:pPr>
            <a:r>
              <a:rPr lang="da-DK" sz="1800" dirty="0">
                <a:latin typeface="Lucida Console" pitchFamily="49" charset="0"/>
              </a:rPr>
              <a:t>CreateCriteria&lt;Person</a:t>
            </a:r>
            <a:r>
              <a:rPr lang="da-DK" sz="1800" dirty="0" smtClean="0">
                <a:latin typeface="Lucida Console" pitchFamily="49" charset="0"/>
              </a:rPr>
              <a:t>&gt;().</a:t>
            </a:r>
            <a:r>
              <a:rPr lang="da-DK" sz="1800" dirty="0">
                <a:latin typeface="Lucida Console" pitchFamily="49" charset="0"/>
              </a:rPr>
              <a:t>Add(Restrictions.Eq("Id", id</a:t>
            </a:r>
            <a:r>
              <a:rPr lang="da-DK" sz="1800" dirty="0" smtClean="0">
                <a:latin typeface="Lucida Console" pitchFamily="49" charset="0"/>
              </a:rPr>
              <a:t>))...</a:t>
            </a:r>
            <a:endParaRPr lang="da-DK" sz="1800" dirty="0">
              <a:latin typeface="Lucida Console" pitchFamily="49" charset="0"/>
            </a:endParaRPr>
          </a:p>
          <a:p>
            <a:pPr>
              <a:buNone/>
            </a:pPr>
            <a:endParaRPr lang="da-DK" sz="1000" dirty="0" smtClean="0"/>
          </a:p>
          <a:p>
            <a:r>
              <a:rPr lang="da-DK" dirty="0" smtClean="0"/>
              <a:t>QueryOver</a:t>
            </a:r>
          </a:p>
          <a:p>
            <a:pPr>
              <a:buNone/>
            </a:pPr>
            <a:r>
              <a:rPr lang="da-DK" sz="1800" dirty="0">
                <a:latin typeface="Lucida Console" pitchFamily="49" charset="0"/>
              </a:rPr>
              <a:t>QueryOver&lt;Person</a:t>
            </a:r>
            <a:r>
              <a:rPr lang="da-DK" sz="1800" dirty="0" smtClean="0">
                <a:latin typeface="Lucida Console" pitchFamily="49" charset="0"/>
              </a:rPr>
              <a:t>&gt;().Where(x </a:t>
            </a:r>
            <a:r>
              <a:rPr lang="da-DK" sz="1800" dirty="0">
                <a:latin typeface="Lucida Console" pitchFamily="49" charset="0"/>
              </a:rPr>
              <a:t>=&gt; x.Id == id</a:t>
            </a:r>
            <a:r>
              <a:rPr lang="da-DK" sz="1800" dirty="0" smtClean="0">
                <a:latin typeface="Lucida Console" pitchFamily="49" charset="0"/>
              </a:rPr>
              <a:t>)...</a:t>
            </a:r>
          </a:p>
          <a:p>
            <a:pPr>
              <a:buNone/>
            </a:pPr>
            <a:endParaRPr lang="da-DK" sz="1000" dirty="0" smtClean="0"/>
          </a:p>
          <a:p>
            <a:r>
              <a:rPr lang="da-DK" dirty="0" smtClean="0"/>
              <a:t>Get</a:t>
            </a:r>
          </a:p>
          <a:p>
            <a:pPr>
              <a:buNone/>
            </a:pPr>
            <a:r>
              <a:rPr lang="da-DK" sz="1800" dirty="0" smtClean="0">
                <a:latin typeface="Lucida Console" pitchFamily="49" charset="0"/>
              </a:rPr>
              <a:t>Get&lt;Person&gt;(id)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pic>
        <p:nvPicPr>
          <p:cNvPr id="1026" name="Picture 2" descr="C:\Projects\mow2011\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5848350" cy="260985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89040"/>
            <a:ext cx="268457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2021" y="1340768"/>
            <a:ext cx="298197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3140968"/>
            <a:ext cx="2880320" cy="154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215</Words>
  <Application>Microsoft Office PowerPoint</Application>
  <PresentationFormat>On-screen Show (4:3)</PresentationFormat>
  <Paragraphs>52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Getting started with NHibernate</vt:lpstr>
      <vt:lpstr>Agenda</vt:lpstr>
      <vt:lpstr>Why NHibernate</vt:lpstr>
      <vt:lpstr>XML Mapping</vt:lpstr>
      <vt:lpstr>Fluent Mapping</vt:lpstr>
      <vt:lpstr>Getting data out</vt:lpstr>
      <vt:lpstr>Demo</vt:lpstr>
    </vt:vector>
  </TitlesOfParts>
  <Company>eBay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NHibernate</dc:title>
  <dc:creator>Hedegaard Pedersen, Christian</dc:creator>
  <cp:lastModifiedBy>Hedegaard Pedersen, Christian</cp:lastModifiedBy>
  <cp:revision>12</cp:revision>
  <dcterms:created xsi:type="dcterms:W3CDTF">2011-04-12T07:26:54Z</dcterms:created>
  <dcterms:modified xsi:type="dcterms:W3CDTF">2011-04-13T07:02:11Z</dcterms:modified>
</cp:coreProperties>
</file>