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553-1A08-69D9-D188-ACE0FB28F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1AC14-6E4D-3833-F1D0-168F5203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99DF-687B-E5C9-AFB2-2B0D229B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441A-8D30-9A8C-847B-BDDFC6D0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8133-8ACF-BB40-132F-A88D9A33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99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D7ED-1212-3D97-ACFE-4174D1CE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CADD-D49B-53E6-305F-CA2EACC1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A06A-B27B-1698-D91E-745D62FD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D2C6-8DB8-B3AD-E0A7-754B9853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AB27-F1AC-502E-F39B-F32C1A3A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8C81C-A399-9EA2-169E-C6BE6274A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FB193-D7AB-C80C-33C5-C31112AF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E434-3B24-8E52-0DCE-A31272C5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F96E-705E-9C3B-7A5B-A103A401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21D7-A3F1-F785-7985-EE2C0BEF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6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CB31-4A03-1A86-F620-D22A4C1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91D3-3319-511E-B2E1-DC8F5106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E429-D21B-92D8-6774-F64DCF98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111C-949E-53CA-C9C7-5E255410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2205-6C0D-1021-F8A0-C1AB979E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5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6D7-83A1-1B78-B0B8-C754C1AE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9E98-9CF1-8FF7-7E86-C15D115B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7D1B-FAB6-DDE6-E317-AB3D3DA8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7995-E111-3CBD-3B79-31E58F32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B844-3878-1A58-C50E-F06CB75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19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6BB-7434-733E-5AA5-57C1F1CE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15DD-4C4C-DA27-DD2C-05F42E198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8EA9F-438B-44E9-EB26-0C00F70E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F46D-5A7C-8579-C715-FCB76F26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5FE3-B49B-94A6-C28B-928224C8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E0DE-6BF5-42C0-ED89-10DA628D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63C2-374A-0385-E1FB-F9A16C9F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C2CA-F793-74EE-69F8-01C819FF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A66FB-69E2-06DB-358A-39971901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30499-0D2E-A884-E363-DE72C32E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4C601-086C-E26F-403A-48E01B1E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44B87-0C85-12FD-243D-2ABA4650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7A4B7-9A89-B015-6A5D-6163C5C2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721F4-F9BB-6748-0973-3ADB287D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7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EAEF-72B3-C3B6-D161-139AEF6E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CAFC-05F0-14DA-3F96-7564CCDA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D5F37-3D06-7A5F-5D77-8F9EBDAC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7600A-1A8D-4B81-8465-3D4817BA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3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EB6F3-B509-B23A-E5E7-703E253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0BCD7-8CD3-DCB9-F625-3FE81E82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1B0AF-23B1-146A-827D-F9A8E2D0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0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FDEF-B853-E28F-0B6E-DC8A355F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D5E1-7605-03A7-684A-CA2889BF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0C8A3-8596-D186-7B4C-00F3DA2C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034F-D6A5-6965-0B71-8A145909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B1F71-2582-D8C9-1E0C-6E72E8AA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C0E9C-C17C-0673-A580-527C32E4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8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CE79-8802-CBC1-9E7D-EA7A8DA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026AE-6D4D-958C-ABBF-3CB9C9B21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5E16-3916-9CC5-6AF7-DCEA0774C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66CA0-1367-4B96-5F0B-256969A1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F27C7-8C2C-42AD-EBA5-38EFD99F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3CC08-F12B-1BD2-F64F-48CF846A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0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BA47C-93F1-0D04-D05A-EFF52BB6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1FDE-8281-04FB-81A2-40446F34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55A7-476D-B40C-716C-E66D160F3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00D3-0F14-4390-BB5F-A61710733A3D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9CD1-F0E1-491A-7216-37BD55AED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5F43-1AE4-AF05-BC3A-01C7D9B9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1A44-64F9-40C0-B41C-6D72F013FD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36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D5C916-D968-8F18-14B3-2132893C0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 b="3901"/>
          <a:stretch/>
        </p:blipFill>
        <p:spPr>
          <a:xfrm>
            <a:off x="287382" y="248194"/>
            <a:ext cx="11730447" cy="63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7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Williams-Anie Udofia</dc:creator>
  <cp:lastModifiedBy>Williams-Anie Udofia</cp:lastModifiedBy>
  <cp:revision>1</cp:revision>
  <dcterms:created xsi:type="dcterms:W3CDTF">2023-01-14T05:07:49Z</dcterms:created>
  <dcterms:modified xsi:type="dcterms:W3CDTF">2023-01-14T09:12:37Z</dcterms:modified>
</cp:coreProperties>
</file>