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9E50-03FD-42F4-9275-232FB23E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2124D-DC3B-4AC1-98E2-DC4F7E66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439B-3BE4-49EE-B76A-C025A077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E15A-B5AC-411A-B948-80AE7E5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70B3-2768-41F6-9424-6DF9DF4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EC08-0AFD-4D95-B6AF-5D4CE2D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F61B-7231-41C9-A200-28573FED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899F-6484-4013-8079-E8BC275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94A7-3A2A-4048-B43E-98F0C12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87C9-656C-40E1-9A44-B04776E0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3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AEC2B-F1CA-42D0-A601-5CC7D6D00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AA96E-9095-48A0-908A-FD04EF05E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A30-919C-445C-BFD0-64DA7958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B54A-09AD-4F2F-870E-3E8E3BA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A20A-218F-4311-BE01-BC040DC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E99A-A289-4FF7-8E51-37BDE90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6DD-FA35-4B79-8AE2-286F7F2F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6889-83D2-4DDA-ABF9-355087C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F10C-C074-4A55-98A5-A9DC9E28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6CFD-7333-4B7C-A9FB-B206059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7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9DF-6B71-4059-85DF-CC36B5B2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10BC-DE73-4027-834E-6488C9B9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CEDA-5F71-4C2E-9D79-484D2486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30D6-8770-4CB5-BEAB-638162F8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6D43-69E9-4F59-995D-CF072AC2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1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1FB2-BD05-440B-8691-C69B3AF9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577-C1C0-4864-80F4-8926B04C2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69F4-50C0-49EA-859F-46B53D8D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E1B68-334A-4C07-BA4C-BA0AE8D2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15CF4-0DD0-4FA7-8954-6C4C8FC8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B4DD-A10E-4ACC-92C9-D87850DB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2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7939-F64C-4B1F-A582-31D56CD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EEAF-E1E9-4CA0-A06A-9CA06967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7663-FCCA-40E6-BCFD-5DD0214E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8365-FE57-4B69-BAD4-9C25DBB38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489E8-E47C-4B8F-B64E-DF15DCBE0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E4C6D-5491-4170-801B-98D1A0B6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951C1-1B8B-41CF-B081-4EE6D8B1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E40CB-DCED-42BE-B019-5AA083A2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CA7B-C9B8-4E77-91B6-7CF9753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3AD83-1D0D-46EA-A479-2C3D520A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F9EAF-45F6-40FA-94BD-43EA4F25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3C131-A523-4473-84D5-A5BAC0B5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B424D-3543-45BD-841B-72587F23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DC12C-BF1E-4904-8F55-1BF78648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BE91-0A5C-4105-97C8-3259F414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6428-170A-4E61-8ED1-541F19E9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C907-DD94-42B0-BC36-33DB68B7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F99E-DA2C-4FE4-9B4C-1BA38693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885FA-A662-4B6F-82DE-C10B4AC7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E5A7-C683-41B6-BD5E-D724727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5D96-F0DF-48D5-9094-B9EB4C72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4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B204-80AA-4189-BFB8-47DCB0F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BAD3B-DE34-44AD-B755-59E46C18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C74B7-1AD3-40AC-8C4D-B49DDC43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0BC6B-6E0A-491A-B069-86BC5F8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6DFC-AC1D-4E69-94EA-B25F8B08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0C1E-DE93-48B9-B940-2FF4279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8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62CDE-AA51-4889-8834-E47F666A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A44B8-6E11-48B1-9AB9-AE68B669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FD2B-526C-43D3-8D28-0AB1609C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82A6-0AD6-4B60-9C93-31BEB78C3BC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899E-1FA7-4D1C-9873-10BA4732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1CDD-F76F-4F23-B1B3-041F70A34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6D01-4E8A-4E02-80A8-7D712EFB5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10EFE7-224F-4322-A5E8-1B55424AAE9A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effectLst>
                  <a:innerShdw blurRad="114300">
                    <a:prstClr val="black"/>
                  </a:innerShdw>
                </a:effectLst>
                <a:latin typeface="+mj-lt"/>
                <a:ea typeface="+mj-ea"/>
                <a:cs typeface="+mj-cs"/>
              </a:rPr>
              <a:t>Training workshop on data analysis and visualization with ggplot2 using R </a:t>
            </a:r>
          </a:p>
        </p:txBody>
      </p:sp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0A28126-22F8-49D4-B09C-D2719FB01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1" r="-1" b="10060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</p:spPr>
      </p:pic>
      <p:pic>
        <p:nvPicPr>
          <p:cNvPr id="1028" name="Picture 4" descr="Dplyr R, HD Png Download - 736x853(#3493865) - PngFind">
            <a:extLst>
              <a:ext uri="{FF2B5EF4-FFF2-40B4-BE49-F238E27FC236}">
                <a16:creationId xmlns:a16="http://schemas.microsoft.com/office/drawing/2014/main" id="{EDED5207-65AE-4269-A039-BE1E90CEA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2069" l="8214" r="91429">
                        <a14:foregroundMark x1="50119" y1="7288" x2="30612" y2="14640"/>
                        <a14:foregroundMark x1="27836" y1="16142" x2="11429" y2="26474"/>
                        <a14:foregroundMark x1="11429" y1="26474" x2="8571" y2="36227"/>
                        <a14:foregroundMark x1="8571" y1="36227" x2="9286" y2="55734"/>
                        <a14:foregroundMark x1="50833" y1="6002" x2="50833" y2="6002"/>
                        <a14:foregroundMark x1="41310" y1="40086" x2="56548" y2="45659"/>
                        <a14:foregroundMark x1="56548" y1="45659" x2="60714" y2="57771"/>
                        <a14:foregroundMark x1="60714" y1="57771" x2="60000" y2="72990"/>
                        <a14:foregroundMark x1="60000" y1="72990" x2="38690" y2="69882"/>
                        <a14:foregroundMark x1="38690" y1="69882" x2="60476" y2="63558"/>
                        <a14:foregroundMark x1="60476" y1="63558" x2="43571" y2="60450"/>
                        <a14:foregroundMark x1="43571" y1="60450" x2="54286" y2="43194"/>
                        <a14:foregroundMark x1="54286" y1="43194" x2="43929" y2="35048"/>
                        <a14:foregroundMark x1="43929" y1="35048" x2="34524" y2="34191"/>
                        <a14:foregroundMark x1="34524" y1="34191" x2="40000" y2="36977"/>
                        <a14:foregroundMark x1="48690" y1="35263" x2="64643" y2="39657"/>
                        <a14:foregroundMark x1="62381" y1="37299" x2="80476" y2="45445"/>
                        <a14:foregroundMark x1="67738" y1="53376" x2="46786" y2="46302"/>
                        <a14:foregroundMark x1="37143" y1="32797" x2="25357" y2="30332"/>
                        <a14:foregroundMark x1="25357" y1="30332" x2="25357" y2="30332"/>
                        <a14:foregroundMark x1="36310" y1="74384" x2="39048" y2="59164"/>
                        <a14:foregroundMark x1="39048" y1="59164" x2="33452" y2="72776"/>
                        <a14:foregroundMark x1="33452" y1="72776" x2="30357" y2="61736"/>
                        <a14:foregroundMark x1="30357" y1="61736" x2="30357" y2="61736"/>
                        <a14:foregroundMark x1="54762" y1="68274" x2="53452" y2="56484"/>
                        <a14:foregroundMark x1="53452" y1="56484" x2="61548" y2="64845"/>
                        <a14:foregroundMark x1="61548" y1="64845" x2="68214" y2="59057"/>
                        <a14:foregroundMark x1="68214" y1="59057" x2="64286" y2="65273"/>
                        <a14:foregroundMark x1="52143" y1="92069" x2="62381" y2="88532"/>
                        <a14:foregroundMark x1="62381" y1="88532" x2="89643" y2="72669"/>
                        <a14:foregroundMark x1="91429" y1="69989" x2="91071" y2="33548"/>
                        <a14:backgroundMark x1="29524" y1="15005" x2="29524" y2="15005"/>
                        <a14:backgroundMark x1="29524" y1="15005" x2="28095" y2="15327"/>
                        <a14:backgroundMark x1="27976" y1="15863" x2="31071" y2="13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2" r="6834"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Oval 7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ECB11D4-FDB5-47FC-A27E-CFBBCFD62C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60" b="92926" l="9432" r="90000">
                        <a14:foregroundMark x1="49545" y1="6860" x2="16591" y2="25831"/>
                        <a14:foregroundMark x1="16591" y1="25831" x2="13864" y2="57771"/>
                        <a14:foregroundMark x1="16364" y1="25188" x2="10114" y2="33333"/>
                        <a14:foregroundMark x1="10114" y1="33333" x2="10682" y2="70204"/>
                        <a14:foregroundMark x1="9432" y1="70740" x2="46136" y2="91318"/>
                        <a14:foregroundMark x1="52955" y1="92926" x2="86591" y2="72990"/>
                        <a14:foregroundMark x1="88750" y1="29368" x2="89432" y2="71383"/>
                        <a14:foregroundMark x1="51364" y1="7288" x2="78864" y2="21972"/>
                        <a14:foregroundMark x1="19318" y1="47481" x2="34091" y2="39121"/>
                        <a14:foregroundMark x1="34091" y1="39121" x2="40114" y2="32797"/>
                        <a14:foregroundMark x1="40114" y1="32797" x2="49659" y2="32262"/>
                        <a14:foregroundMark x1="49659" y1="32262" x2="56818" y2="42980"/>
                        <a14:foregroundMark x1="56818" y1="42980" x2="66705" y2="36334"/>
                        <a14:foregroundMark x1="66705" y1="36334" x2="78977" y2="34727"/>
                        <a14:foregroundMark x1="78977" y1="34727" x2="76136" y2="29582"/>
                        <a14:foregroundMark x1="55909" y1="29689" x2="55909" y2="29689"/>
                        <a14:foregroundMark x1="55909" y1="29689" x2="43409" y2="41372"/>
                        <a14:foregroundMark x1="26136" y1="57985" x2="31591" y2="69668"/>
                        <a14:foregroundMark x1="31591" y1="69668" x2="67159" y2="72133"/>
                        <a14:foregroundMark x1="67159" y1="72133" x2="53295" y2="57235"/>
                        <a14:foregroundMark x1="53295" y1="57235" x2="28068" y2="66131"/>
                        <a14:foregroundMark x1="28068" y1="66131" x2="45455" y2="57342"/>
                        <a14:foregroundMark x1="45455" y1="57342" x2="74773" y2="63023"/>
                        <a14:foregroundMark x1="74773" y1="63023" x2="61818" y2="60129"/>
                        <a14:foregroundMark x1="61818" y1="60129" x2="24545" y2="68810"/>
                        <a14:foregroundMark x1="23864" y1="56592" x2="23864" y2="70418"/>
                        <a14:foregroundMark x1="23864" y1="70418" x2="34659" y2="73312"/>
                        <a14:foregroundMark x1="34659" y1="73312" x2="79205" y2="61844"/>
                        <a14:foregroundMark x1="79205" y1="61844" x2="71932" y2="56056"/>
                        <a14:foregroundMark x1="71932" y1="56056" x2="56023" y2="58199"/>
                        <a14:foregroundMark x1="74886" y1="63880" x2="79318" y2="68489"/>
                        <a14:foregroundMark x1="75341" y1="70311" x2="69659" y2="68274"/>
                        <a14:foregroundMark x1="70568" y1="68274" x2="74091" y2="64202"/>
                        <a14:foregroundMark x1="66136" y1="60021" x2="66136" y2="57985"/>
                        <a14:foregroundMark x1="53068" y1="68060" x2="53068" y2="63344"/>
                        <a14:foregroundMark x1="43636" y1="67095" x2="49545" y2="63344"/>
                        <a14:foregroundMark x1="49545" y1="63344" x2="49545" y2="65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7" r="-6" b="-2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033" name="Freeform: Shape 7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6" descr="Read A Delimited File Into A Tibble Read Delim • Readr - Readr R Transparent  PNG - 2206x2557 - Free Download on NicePNG">
            <a:extLst>
              <a:ext uri="{FF2B5EF4-FFF2-40B4-BE49-F238E27FC236}">
                <a16:creationId xmlns:a16="http://schemas.microsoft.com/office/drawing/2014/main" id="{4A153270-937F-44E5-9BB8-5B8F528A3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" r="5" b="5245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8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AB6215-5F2C-47DF-AE19-67126386BF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1" r="24317" b="-4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7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881FF3-09B0-47D3-A008-C28C82460B4B}"/>
              </a:ext>
            </a:extLst>
          </p:cNvPr>
          <p:cNvGrpSpPr/>
          <p:nvPr/>
        </p:nvGrpSpPr>
        <p:grpSpPr>
          <a:xfrm>
            <a:off x="1093585" y="0"/>
            <a:ext cx="10562173" cy="6587130"/>
            <a:chOff x="1154545" y="-34835"/>
            <a:chExt cx="10562173" cy="658713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21AB6215-5F2C-47DF-AE19-67126386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45" y="-34835"/>
              <a:ext cx="10562173" cy="65871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10EFE7-224F-4322-A5E8-1B55424AAE9A}"/>
                </a:ext>
              </a:extLst>
            </p:cNvPr>
            <p:cNvSpPr txBox="1"/>
            <p:nvPr/>
          </p:nvSpPr>
          <p:spPr>
            <a:xfrm>
              <a:off x="1280157" y="1377821"/>
              <a:ext cx="10310948" cy="144655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4400" dirty="0">
                  <a:solidFill>
                    <a:srgbClr val="042F49"/>
                  </a:solidFill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workshop on Data Visualization </a:t>
              </a:r>
            </a:p>
            <a:p>
              <a:pPr algn="ctr"/>
              <a:r>
                <a:rPr lang="en-PH" sz="4400" dirty="0">
                  <a:solidFill>
                    <a:srgbClr val="042F49"/>
                  </a:solidFill>
                  <a:effectLst>
                    <a:innerShdw blurRad="114300">
                      <a:prstClr val="black"/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using ggplot2 in R </a:t>
              </a:r>
              <a:endParaRPr lang="en-GB" sz="4400" dirty="0">
                <a:solidFill>
                  <a:srgbClr val="042F49"/>
                </a:solidFill>
                <a:effectLst>
                  <a:innerShdw blurRad="114300">
                    <a:prstClr val="black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BA3F24-11DC-499D-86FB-C99F0CD721FA}"/>
                </a:ext>
              </a:extLst>
            </p:cNvPr>
            <p:cNvGrpSpPr/>
            <p:nvPr/>
          </p:nvGrpSpPr>
          <p:grpSpPr>
            <a:xfrm>
              <a:off x="6705600" y="3752673"/>
              <a:ext cx="4167334" cy="2475947"/>
              <a:chOff x="6283832" y="2799479"/>
              <a:chExt cx="5146451" cy="3057672"/>
            </a:xfrm>
          </p:grpSpPr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ECB11D4-FDB5-47FC-A27E-CFBBCFD62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860" b="92926" l="9432" r="90000">
                            <a14:foregroundMark x1="49545" y1="6860" x2="16591" y2="25831"/>
                            <a14:foregroundMark x1="16591" y1="25831" x2="13864" y2="57771"/>
                            <a14:foregroundMark x1="16364" y1="25188" x2="10114" y2="33333"/>
                            <a14:foregroundMark x1="10114" y1="33333" x2="10682" y2="70204"/>
                            <a14:foregroundMark x1="9432" y1="70740" x2="46136" y2="91318"/>
                            <a14:foregroundMark x1="52955" y1="92926" x2="86591" y2="72990"/>
                            <a14:foregroundMark x1="88750" y1="29368" x2="89432" y2="71383"/>
                            <a14:foregroundMark x1="51364" y1="7288" x2="78864" y2="21972"/>
                            <a14:foregroundMark x1="19318" y1="47481" x2="34091" y2="39121"/>
                            <a14:foregroundMark x1="34091" y1="39121" x2="40114" y2="32797"/>
                            <a14:foregroundMark x1="40114" y1="32797" x2="49659" y2="32262"/>
                            <a14:foregroundMark x1="49659" y1="32262" x2="56818" y2="42980"/>
                            <a14:foregroundMark x1="56818" y1="42980" x2="66705" y2="36334"/>
                            <a14:foregroundMark x1="66705" y1="36334" x2="78977" y2="34727"/>
                            <a14:foregroundMark x1="78977" y1="34727" x2="76136" y2="29582"/>
                            <a14:foregroundMark x1="55909" y1="29689" x2="55909" y2="29689"/>
                            <a14:foregroundMark x1="55909" y1="29689" x2="43409" y2="41372"/>
                            <a14:foregroundMark x1="26136" y1="57985" x2="31591" y2="69668"/>
                            <a14:foregroundMark x1="31591" y1="69668" x2="67159" y2="72133"/>
                            <a14:foregroundMark x1="67159" y1="72133" x2="53295" y2="57235"/>
                            <a14:foregroundMark x1="53295" y1="57235" x2="28068" y2="66131"/>
                            <a14:foregroundMark x1="28068" y1="66131" x2="45455" y2="57342"/>
                            <a14:foregroundMark x1="45455" y1="57342" x2="74773" y2="63023"/>
                            <a14:foregroundMark x1="74773" y1="63023" x2="61818" y2="60129"/>
                            <a14:foregroundMark x1="61818" y1="60129" x2="24545" y2="68810"/>
                            <a14:foregroundMark x1="23864" y1="56592" x2="23864" y2="70418"/>
                            <a14:foregroundMark x1="23864" y1="70418" x2="34659" y2="73312"/>
                            <a14:foregroundMark x1="34659" y1="73312" x2="79205" y2="61844"/>
                            <a14:foregroundMark x1="79205" y1="61844" x2="71932" y2="56056"/>
                            <a14:foregroundMark x1="71932" y1="56056" x2="56023" y2="58199"/>
                            <a14:foregroundMark x1="74886" y1="63880" x2="79318" y2="68489"/>
                            <a14:foregroundMark x1="75341" y1="70311" x2="69659" y2="68274"/>
                            <a14:foregroundMark x1="70568" y1="68274" x2="74091" y2="64202"/>
                            <a14:foregroundMark x1="66136" y1="60021" x2="66136" y2="57985"/>
                            <a14:foregroundMark x1="53068" y1="68060" x2="53068" y2="63344"/>
                            <a14:foregroundMark x1="43636" y1="67095" x2="49545" y2="63344"/>
                            <a14:foregroundMark x1="49545" y1="63344" x2="49545" y2="6570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0138" y="2799479"/>
                <a:ext cx="1683219" cy="1784595"/>
              </a:xfrm>
              <a:prstGeom prst="rect">
                <a:avLst/>
              </a:prstGeom>
            </p:spPr>
          </p:pic>
          <p:pic>
            <p:nvPicPr>
              <p:cNvPr id="14" name="Picture 2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B0A28126-22F8-49D4-B09C-D2719FB01E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3832" y="4127135"/>
                <a:ext cx="1407189" cy="1624548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Dplyr R, HD Png Download - 736x853(#3493865) - PngFind">
                <a:extLst>
                  <a:ext uri="{FF2B5EF4-FFF2-40B4-BE49-F238E27FC236}">
                    <a16:creationId xmlns:a16="http://schemas.microsoft.com/office/drawing/2014/main" id="{EDED5207-65AE-4269-A039-BE1E90CEA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895" b="92069" l="8214" r="91429">
                            <a14:foregroundMark x1="50119" y1="7288" x2="30612" y2="14640"/>
                            <a14:foregroundMark x1="27836" y1="16142" x2="11429" y2="26474"/>
                            <a14:foregroundMark x1="11429" y1="26474" x2="8571" y2="36227"/>
                            <a14:foregroundMark x1="8571" y1="36227" x2="9286" y2="55734"/>
                            <a14:foregroundMark x1="50833" y1="6002" x2="50833" y2="6002"/>
                            <a14:foregroundMark x1="41310" y1="40086" x2="56548" y2="45659"/>
                            <a14:foregroundMark x1="56548" y1="45659" x2="60714" y2="57771"/>
                            <a14:foregroundMark x1="60714" y1="57771" x2="60000" y2="72990"/>
                            <a14:foregroundMark x1="60000" y1="72990" x2="38690" y2="69882"/>
                            <a14:foregroundMark x1="38690" y1="69882" x2="60476" y2="63558"/>
                            <a14:foregroundMark x1="60476" y1="63558" x2="43571" y2="60450"/>
                            <a14:foregroundMark x1="43571" y1="60450" x2="54286" y2="43194"/>
                            <a14:foregroundMark x1="54286" y1="43194" x2="43929" y2="35048"/>
                            <a14:foregroundMark x1="43929" y1="35048" x2="34524" y2="34191"/>
                            <a14:foregroundMark x1="34524" y1="34191" x2="40000" y2="36977"/>
                            <a14:foregroundMark x1="48690" y1="35263" x2="64643" y2="39657"/>
                            <a14:foregroundMark x1="62381" y1="37299" x2="80476" y2="45445"/>
                            <a14:foregroundMark x1="67738" y1="53376" x2="46786" y2="46302"/>
                            <a14:foregroundMark x1="37143" y1="32797" x2="25357" y2="30332"/>
                            <a14:foregroundMark x1="25357" y1="30332" x2="25357" y2="30332"/>
                            <a14:foregroundMark x1="36310" y1="74384" x2="39048" y2="59164"/>
                            <a14:foregroundMark x1="39048" y1="59164" x2="33452" y2="72776"/>
                            <a14:foregroundMark x1="33452" y1="72776" x2="30357" y2="61736"/>
                            <a14:foregroundMark x1="30357" y1="61736" x2="30357" y2="61736"/>
                            <a14:foregroundMark x1="54762" y1="68274" x2="53452" y2="56484"/>
                            <a14:foregroundMark x1="53452" y1="56484" x2="61548" y2="64845"/>
                            <a14:foregroundMark x1="61548" y1="64845" x2="68214" y2="59057"/>
                            <a14:foregroundMark x1="68214" y1="59057" x2="64286" y2="65273"/>
                            <a14:foregroundMark x1="52143" y1="92069" x2="62381" y2="88532"/>
                            <a14:foregroundMark x1="62381" y1="88532" x2="89643" y2="72669"/>
                            <a14:foregroundMark x1="91429" y1="69989" x2="91071" y2="33548"/>
                            <a14:backgroundMark x1="29524" y1="15005" x2="29524" y2="15005"/>
                            <a14:backgroundMark x1="29524" y1="15005" x2="28095" y2="15327"/>
                            <a14:backgroundMark x1="27976" y1="15863" x2="31071" y2="13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8354" y="2874656"/>
                <a:ext cx="1561929" cy="1735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Read A Delimited File Into A Tibble Read Delim • Readr - Readr R Transparent  PNG - 2206x2557 - Free Download on NicePNG">
                <a:extLst>
                  <a:ext uri="{FF2B5EF4-FFF2-40B4-BE49-F238E27FC236}">
                    <a16:creationId xmlns:a16="http://schemas.microsoft.com/office/drawing/2014/main" id="{678DC8DE-1508-4DCD-8AB3-00DE537B3A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08" b="96653" l="4146" r="96707">
                            <a14:foregroundMark x1="3049" y1="28905" x2="4634" y2="70690"/>
                            <a14:foregroundMark x1="4634" y1="70690" x2="7561" y2="75456"/>
                            <a14:foregroundMark x1="52805" y1="9331" x2="49024" y2="7708"/>
                            <a14:foregroundMark x1="96951" y1="30832" x2="95366" y2="71197"/>
                            <a14:foregroundMark x1="56341" y1="92394" x2="43902" y2="89249"/>
                            <a14:foregroundMark x1="50366" y1="96653" x2="50366" y2="96653"/>
                            <a14:foregroundMark x1="46951" y1="24442" x2="52683" y2="58114"/>
                            <a14:foregroundMark x1="55610" y1="33773" x2="39024" y2="18053"/>
                            <a14:foregroundMark x1="41829" y1="28398" x2="44756" y2="37221"/>
                            <a14:foregroundMark x1="56220" y1="37728" x2="62683" y2="20690"/>
                            <a14:foregroundMark x1="62683" y1="20690" x2="62683" y2="20690"/>
                            <a14:foregroundMark x1="56220" y1="25456" x2="56220" y2="25456"/>
                            <a14:foregroundMark x1="25244" y1="51826" x2="55488" y2="54260"/>
                            <a14:foregroundMark x1="55488" y1="54260" x2="39634" y2="62982"/>
                            <a14:foregroundMark x1="39634" y1="62982" x2="57561" y2="65213"/>
                            <a14:foregroundMark x1="57561" y1="65213" x2="40122" y2="78803"/>
                            <a14:foregroundMark x1="40122" y1="78803" x2="44146" y2="78296"/>
                            <a14:foregroundMark x1="44146" y1="78296" x2="60366" y2="75659"/>
                            <a14:foregroundMark x1="61098" y1="79412" x2="35854" y2="64807"/>
                            <a14:foregroundMark x1="39268" y1="67140" x2="42805" y2="80223"/>
                            <a14:foregroundMark x1="60732" y1="74037" x2="69024" y2="37931"/>
                            <a14:foregroundMark x1="70000" y1="42495" x2="70000" y2="52333"/>
                            <a14:foregroundMark x1="39634" y1="49087" x2="39634" y2="49087"/>
                            <a14:foregroundMark x1="41829" y1="49391" x2="32683" y2="49696"/>
                            <a14:foregroundMark x1="68049" y1="61562" x2="60610" y2="45842"/>
                            <a14:foregroundMark x1="60610" y1="45842" x2="61341" y2="562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1905" y="2859380"/>
                <a:ext cx="1417715" cy="1704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tidyr -- tidyverse library&amp;quot; Sticker by taivop | Redbubble">
                <a:extLst>
                  <a:ext uri="{FF2B5EF4-FFF2-40B4-BE49-F238E27FC236}">
                    <a16:creationId xmlns:a16="http://schemas.microsoft.com/office/drawing/2014/main" id="{0ED15B8A-44F3-4F0B-B926-8B257BBBE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48833" y1="37500" x2="52167" y2="48500"/>
                            <a14:foregroundMark x1="52167" y1="48500" x2="60333" y2="50833"/>
                            <a14:foregroundMark x1="60333" y1="50833" x2="51000" y2="55500"/>
                            <a14:foregroundMark x1="51000" y1="55500" x2="50833" y2="53167"/>
                            <a14:foregroundMark x1="50833" y1="53167" x2="50833" y2="53167"/>
                            <a14:foregroundMark x1="50833" y1="53167" x2="50500" y2="45333"/>
                            <a14:foregroundMark x1="46500" y1="56000" x2="46833" y2="46500"/>
                            <a14:foregroundMark x1="39167" y1="54333" x2="39167" y2="54333"/>
                            <a14:foregroundMark x1="38500" y1="53500" x2="38500" y2="41333"/>
                            <a14:foregroundMark x1="42333" y1="51333" x2="42333" y2="51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73" t="11238" r="15915" b="10319"/>
              <a:stretch/>
            </p:blipFill>
            <p:spPr bwMode="auto">
              <a:xfrm>
                <a:off x="7715052" y="4158978"/>
                <a:ext cx="1459380" cy="1698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GitHub - tidymodels/broom: Convert statistical analysis objects from R into  tidy format">
                <a:extLst>
                  <a:ext uri="{FF2B5EF4-FFF2-40B4-BE49-F238E27FC236}">
                    <a16:creationId xmlns:a16="http://schemas.microsoft.com/office/drawing/2014/main" id="{03E5C768-6E07-4982-BABE-F12C1B6051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4375" b="96094" l="29922" r="69844">
                            <a14:foregroundMark x1="45938" y1="8906" x2="37109" y2="18750"/>
                            <a14:foregroundMark x1="29922" y1="32500" x2="30156" y2="66563"/>
                            <a14:foregroundMark x1="52344" y1="92344" x2="60156" y2="83438"/>
                            <a14:foregroundMark x1="60156" y1="83438" x2="60313" y2="82188"/>
                            <a14:foregroundMark x1="68672" y1="29844" x2="69844" y2="67813"/>
                            <a14:foregroundMark x1="49688" y1="4375" x2="49688" y2="4375"/>
                            <a14:foregroundMark x1="49297" y1="96094" x2="49297" y2="96094"/>
                            <a14:foregroundMark x1="56250" y1="67500" x2="41016" y2="64063"/>
                            <a14:foregroundMark x1="41016" y1="64063" x2="48281" y2="65469"/>
                            <a14:foregroundMark x1="48281" y1="65469" x2="50078" y2="42344"/>
                            <a14:foregroundMark x1="50078" y1="42344" x2="48672" y2="60156"/>
                            <a14:foregroundMark x1="63203" y1="66719" x2="48203" y2="63281"/>
                            <a14:foregroundMark x1="48203" y1="63281" x2="54375" y2="75625"/>
                            <a14:foregroundMark x1="54375" y1="75625" x2="48125" y2="63906"/>
                            <a14:foregroundMark x1="48125" y1="63906" x2="40000" y2="63750"/>
                            <a14:foregroundMark x1="40000" y1="63750" x2="40938" y2="67500"/>
                            <a14:foregroundMark x1="49688" y1="71406" x2="36953" y2="70156"/>
                            <a14:foregroundMark x1="36953" y1="70156" x2="36328" y2="68281"/>
                            <a14:foregroundMark x1="38594" y1="68906" x2="38438" y2="60156"/>
                            <a14:foregroundMark x1="50078" y1="24531" x2="51953" y2="56563"/>
                            <a14:foregroundMark x1="56094" y1="26875" x2="48906" y2="30312"/>
                            <a14:foregroundMark x1="48906" y1="30312" x2="48906" y2="30312"/>
                            <a14:foregroundMark x1="54297" y1="35313" x2="49609" y2="3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12" r="29207"/>
              <a:stretch/>
            </p:blipFill>
            <p:spPr bwMode="auto">
              <a:xfrm>
                <a:off x="9222479" y="4134804"/>
                <a:ext cx="1417612" cy="16964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2034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AB6215-5F2C-47DF-AE19-67126386BF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5" y="0"/>
            <a:ext cx="10562173" cy="65871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7BA3F24-11DC-499D-86FB-C99F0CD721FA}"/>
              </a:ext>
            </a:extLst>
          </p:cNvPr>
          <p:cNvGrpSpPr/>
          <p:nvPr/>
        </p:nvGrpSpPr>
        <p:grpSpPr>
          <a:xfrm>
            <a:off x="8481713" y="4773764"/>
            <a:ext cx="3052125" cy="1813366"/>
            <a:chOff x="6283832" y="2799479"/>
            <a:chExt cx="5146451" cy="3057672"/>
          </a:xfrm>
        </p:grpSpPr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ECB11D4-FDB5-47FC-A27E-CFBBCFD62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860" b="92926" l="9432" r="90000">
                          <a14:foregroundMark x1="49545" y1="6860" x2="16591" y2="25831"/>
                          <a14:foregroundMark x1="16591" y1="25831" x2="13864" y2="57771"/>
                          <a14:foregroundMark x1="16364" y1="25188" x2="10114" y2="33333"/>
                          <a14:foregroundMark x1="10114" y1="33333" x2="10682" y2="70204"/>
                          <a14:foregroundMark x1="9432" y1="70740" x2="46136" y2="91318"/>
                          <a14:foregroundMark x1="52955" y1="92926" x2="86591" y2="72990"/>
                          <a14:foregroundMark x1="88750" y1="29368" x2="89432" y2="71383"/>
                          <a14:foregroundMark x1="51364" y1="7288" x2="78864" y2="21972"/>
                          <a14:foregroundMark x1="19318" y1="47481" x2="34091" y2="39121"/>
                          <a14:foregroundMark x1="34091" y1="39121" x2="40114" y2="32797"/>
                          <a14:foregroundMark x1="40114" y1="32797" x2="49659" y2="32262"/>
                          <a14:foregroundMark x1="49659" y1="32262" x2="56818" y2="42980"/>
                          <a14:foregroundMark x1="56818" y1="42980" x2="66705" y2="36334"/>
                          <a14:foregroundMark x1="66705" y1="36334" x2="78977" y2="34727"/>
                          <a14:foregroundMark x1="78977" y1="34727" x2="76136" y2="29582"/>
                          <a14:foregroundMark x1="55909" y1="29689" x2="55909" y2="29689"/>
                          <a14:foregroundMark x1="55909" y1="29689" x2="43409" y2="41372"/>
                          <a14:foregroundMark x1="26136" y1="57985" x2="31591" y2="69668"/>
                          <a14:foregroundMark x1="31591" y1="69668" x2="67159" y2="72133"/>
                          <a14:foregroundMark x1="67159" y1="72133" x2="53295" y2="57235"/>
                          <a14:foregroundMark x1="53295" y1="57235" x2="28068" y2="66131"/>
                          <a14:foregroundMark x1="28068" y1="66131" x2="45455" y2="57342"/>
                          <a14:foregroundMark x1="45455" y1="57342" x2="74773" y2="63023"/>
                          <a14:foregroundMark x1="74773" y1="63023" x2="61818" y2="60129"/>
                          <a14:foregroundMark x1="61818" y1="60129" x2="24545" y2="68810"/>
                          <a14:foregroundMark x1="23864" y1="56592" x2="23864" y2="70418"/>
                          <a14:foregroundMark x1="23864" y1="70418" x2="34659" y2="73312"/>
                          <a14:foregroundMark x1="34659" y1="73312" x2="79205" y2="61844"/>
                          <a14:foregroundMark x1="79205" y1="61844" x2="71932" y2="56056"/>
                          <a14:foregroundMark x1="71932" y1="56056" x2="56023" y2="58199"/>
                          <a14:foregroundMark x1="74886" y1="63880" x2="79318" y2="68489"/>
                          <a14:foregroundMark x1="75341" y1="70311" x2="69659" y2="68274"/>
                          <a14:foregroundMark x1="70568" y1="68274" x2="74091" y2="64202"/>
                          <a14:foregroundMark x1="66136" y1="60021" x2="66136" y2="57985"/>
                          <a14:foregroundMark x1="53068" y1="68060" x2="53068" y2="63344"/>
                          <a14:foregroundMark x1="43636" y1="67095" x2="49545" y2="63344"/>
                          <a14:foregroundMark x1="49545" y1="63344" x2="49545" y2="657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138" y="2799479"/>
              <a:ext cx="1683219" cy="1784595"/>
            </a:xfrm>
            <a:prstGeom prst="rect">
              <a:avLst/>
            </a:prstGeom>
          </p:spPr>
        </p:pic>
        <p:pic>
          <p:nvPicPr>
            <p:cNvPr id="14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B0A28126-22F8-49D4-B09C-D2719FB01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832" y="4127135"/>
              <a:ext cx="1407189" cy="1624548"/>
            </a:xfrm>
            <a:prstGeom prst="rect">
              <a:avLst/>
            </a:prstGeom>
            <a:noFill/>
          </p:spPr>
        </p:pic>
        <p:pic>
          <p:nvPicPr>
            <p:cNvPr id="1028" name="Picture 4" descr="Dplyr R, HD Png Download - 736x853(#3493865) - PngFind">
              <a:extLst>
                <a:ext uri="{FF2B5EF4-FFF2-40B4-BE49-F238E27FC236}">
                  <a16:creationId xmlns:a16="http://schemas.microsoft.com/office/drawing/2014/main" id="{EDED5207-65AE-4269-A039-BE1E90CEA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95" b="92069" l="8214" r="91429">
                          <a14:foregroundMark x1="50119" y1="7288" x2="30612" y2="14640"/>
                          <a14:foregroundMark x1="27836" y1="16142" x2="11429" y2="26474"/>
                          <a14:foregroundMark x1="11429" y1="26474" x2="8571" y2="36227"/>
                          <a14:foregroundMark x1="8571" y1="36227" x2="9286" y2="55734"/>
                          <a14:foregroundMark x1="50833" y1="6002" x2="50833" y2="6002"/>
                          <a14:foregroundMark x1="41310" y1="40086" x2="56548" y2="45659"/>
                          <a14:foregroundMark x1="56548" y1="45659" x2="60714" y2="57771"/>
                          <a14:foregroundMark x1="60714" y1="57771" x2="60000" y2="72990"/>
                          <a14:foregroundMark x1="60000" y1="72990" x2="38690" y2="69882"/>
                          <a14:foregroundMark x1="38690" y1="69882" x2="60476" y2="63558"/>
                          <a14:foregroundMark x1="60476" y1="63558" x2="43571" y2="60450"/>
                          <a14:foregroundMark x1="43571" y1="60450" x2="54286" y2="43194"/>
                          <a14:foregroundMark x1="54286" y1="43194" x2="43929" y2="35048"/>
                          <a14:foregroundMark x1="43929" y1="35048" x2="34524" y2="34191"/>
                          <a14:foregroundMark x1="34524" y1="34191" x2="40000" y2="36977"/>
                          <a14:foregroundMark x1="48690" y1="35263" x2="64643" y2="39657"/>
                          <a14:foregroundMark x1="62381" y1="37299" x2="80476" y2="45445"/>
                          <a14:foregroundMark x1="67738" y1="53376" x2="46786" y2="46302"/>
                          <a14:foregroundMark x1="37143" y1="32797" x2="25357" y2="30332"/>
                          <a14:foregroundMark x1="25357" y1="30332" x2="25357" y2="30332"/>
                          <a14:foregroundMark x1="36310" y1="74384" x2="39048" y2="59164"/>
                          <a14:foregroundMark x1="39048" y1="59164" x2="33452" y2="72776"/>
                          <a14:foregroundMark x1="33452" y1="72776" x2="30357" y2="61736"/>
                          <a14:foregroundMark x1="30357" y1="61736" x2="30357" y2="61736"/>
                          <a14:foregroundMark x1="54762" y1="68274" x2="53452" y2="56484"/>
                          <a14:foregroundMark x1="53452" y1="56484" x2="61548" y2="64845"/>
                          <a14:foregroundMark x1="61548" y1="64845" x2="68214" y2="59057"/>
                          <a14:foregroundMark x1="68214" y1="59057" x2="64286" y2="65273"/>
                          <a14:foregroundMark x1="52143" y1="92069" x2="62381" y2="88532"/>
                          <a14:foregroundMark x1="62381" y1="88532" x2="89643" y2="72669"/>
                          <a14:foregroundMark x1="91429" y1="69989" x2="91071" y2="33548"/>
                          <a14:backgroundMark x1="29524" y1="15005" x2="29524" y2="15005"/>
                          <a14:backgroundMark x1="29524" y1="15005" x2="28095" y2="15327"/>
                          <a14:backgroundMark x1="27976" y1="15863" x2="31071" y2="13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8354" y="2874656"/>
              <a:ext cx="1561929" cy="1735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ad A Delimited File Into A Tibble Read Delim • Readr - Readr R Transparent  PNG - 2206x2557 - Free Download on NicePNG">
              <a:extLst>
                <a:ext uri="{FF2B5EF4-FFF2-40B4-BE49-F238E27FC236}">
                  <a16:creationId xmlns:a16="http://schemas.microsoft.com/office/drawing/2014/main" id="{678DC8DE-1508-4DCD-8AB3-00DE537B3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708" b="96653" l="4146" r="96707">
                          <a14:foregroundMark x1="3049" y1="28905" x2="4634" y2="70690"/>
                          <a14:foregroundMark x1="4634" y1="70690" x2="7561" y2="75456"/>
                          <a14:foregroundMark x1="52805" y1="9331" x2="49024" y2="7708"/>
                          <a14:foregroundMark x1="96951" y1="30832" x2="95366" y2="71197"/>
                          <a14:foregroundMark x1="56341" y1="92394" x2="43902" y2="89249"/>
                          <a14:foregroundMark x1="50366" y1="96653" x2="50366" y2="96653"/>
                          <a14:foregroundMark x1="46951" y1="24442" x2="52683" y2="58114"/>
                          <a14:foregroundMark x1="55610" y1="33773" x2="39024" y2="18053"/>
                          <a14:foregroundMark x1="41829" y1="28398" x2="44756" y2="37221"/>
                          <a14:foregroundMark x1="56220" y1="37728" x2="62683" y2="20690"/>
                          <a14:foregroundMark x1="62683" y1="20690" x2="62683" y2="20690"/>
                          <a14:foregroundMark x1="56220" y1="25456" x2="56220" y2="25456"/>
                          <a14:foregroundMark x1="25244" y1="51826" x2="55488" y2="54260"/>
                          <a14:foregroundMark x1="55488" y1="54260" x2="39634" y2="62982"/>
                          <a14:foregroundMark x1="39634" y1="62982" x2="57561" y2="65213"/>
                          <a14:foregroundMark x1="57561" y1="65213" x2="40122" y2="78803"/>
                          <a14:foregroundMark x1="40122" y1="78803" x2="44146" y2="78296"/>
                          <a14:foregroundMark x1="44146" y1="78296" x2="60366" y2="75659"/>
                          <a14:foregroundMark x1="61098" y1="79412" x2="35854" y2="64807"/>
                          <a14:foregroundMark x1="39268" y1="67140" x2="42805" y2="80223"/>
                          <a14:foregroundMark x1="60732" y1="74037" x2="69024" y2="37931"/>
                          <a14:foregroundMark x1="70000" y1="42495" x2="70000" y2="52333"/>
                          <a14:foregroundMark x1="39634" y1="49087" x2="39634" y2="49087"/>
                          <a14:foregroundMark x1="41829" y1="49391" x2="32683" y2="49696"/>
                          <a14:foregroundMark x1="68049" y1="61562" x2="60610" y2="45842"/>
                          <a14:foregroundMark x1="60610" y1="45842" x2="61341" y2="562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905" y="2859380"/>
              <a:ext cx="1417715" cy="1704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tidyr -- tidyverse library&amp;quot; Sticker by taivop | Redbubble">
              <a:extLst>
                <a:ext uri="{FF2B5EF4-FFF2-40B4-BE49-F238E27FC236}">
                  <a16:creationId xmlns:a16="http://schemas.microsoft.com/office/drawing/2014/main" id="{0ED15B8A-44F3-4F0B-B926-8B257BBBE4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8833" y1="37500" x2="52167" y2="48500"/>
                          <a14:foregroundMark x1="52167" y1="48500" x2="60333" y2="50833"/>
                          <a14:foregroundMark x1="60333" y1="50833" x2="51000" y2="55500"/>
                          <a14:foregroundMark x1="51000" y1="55500" x2="50833" y2="53167"/>
                          <a14:foregroundMark x1="50833" y1="53167" x2="50833" y2="53167"/>
                          <a14:foregroundMark x1="50833" y1="53167" x2="50500" y2="45333"/>
                          <a14:foregroundMark x1="46500" y1="56000" x2="46833" y2="46500"/>
                          <a14:foregroundMark x1="39167" y1="54333" x2="39167" y2="54333"/>
                          <a14:foregroundMark x1="38500" y1="53500" x2="38500" y2="41333"/>
                          <a14:foregroundMark x1="42333" y1="51333" x2="42333" y2="5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3" t="11238" r="15915" b="10319"/>
            <a:stretch/>
          </p:blipFill>
          <p:spPr bwMode="auto">
            <a:xfrm>
              <a:off x="7715052" y="4158978"/>
              <a:ext cx="1459380" cy="1698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GitHub - tidymodels/broom: Convert statistical analysis objects from R into  tidy format">
              <a:extLst>
                <a:ext uri="{FF2B5EF4-FFF2-40B4-BE49-F238E27FC236}">
                  <a16:creationId xmlns:a16="http://schemas.microsoft.com/office/drawing/2014/main" id="{03E5C768-6E07-4982-BABE-F12C1B6051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375" b="96094" l="29922" r="69844">
                          <a14:foregroundMark x1="45938" y1="8906" x2="37109" y2="18750"/>
                          <a14:foregroundMark x1="29922" y1="32500" x2="30156" y2="66563"/>
                          <a14:foregroundMark x1="52344" y1="92344" x2="60156" y2="83438"/>
                          <a14:foregroundMark x1="60156" y1="83438" x2="60313" y2="82188"/>
                          <a14:foregroundMark x1="68672" y1="29844" x2="69844" y2="67813"/>
                          <a14:foregroundMark x1="49688" y1="4375" x2="49688" y2="4375"/>
                          <a14:foregroundMark x1="49297" y1="96094" x2="49297" y2="96094"/>
                          <a14:foregroundMark x1="56250" y1="67500" x2="41016" y2="64063"/>
                          <a14:foregroundMark x1="41016" y1="64063" x2="48281" y2="65469"/>
                          <a14:foregroundMark x1="48281" y1="65469" x2="50078" y2="42344"/>
                          <a14:foregroundMark x1="50078" y1="42344" x2="48672" y2="60156"/>
                          <a14:foregroundMark x1="63203" y1="66719" x2="48203" y2="63281"/>
                          <a14:foregroundMark x1="48203" y1="63281" x2="54375" y2="75625"/>
                          <a14:foregroundMark x1="54375" y1="75625" x2="48125" y2="63906"/>
                          <a14:foregroundMark x1="48125" y1="63906" x2="40000" y2="63750"/>
                          <a14:foregroundMark x1="40000" y1="63750" x2="40938" y2="67500"/>
                          <a14:foregroundMark x1="49688" y1="71406" x2="36953" y2="70156"/>
                          <a14:foregroundMark x1="36953" y1="70156" x2="36328" y2="68281"/>
                          <a14:foregroundMark x1="38594" y1="68906" x2="38438" y2="60156"/>
                          <a14:foregroundMark x1="50078" y1="24531" x2="51953" y2="56563"/>
                          <a14:foregroundMark x1="56094" y1="26875" x2="48906" y2="30312"/>
                          <a14:foregroundMark x1="48906" y1="30312" x2="48906" y2="30312"/>
                          <a14:foregroundMark x1="54297" y1="35313" x2="49609" y2="3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12" r="29207"/>
            <a:stretch/>
          </p:blipFill>
          <p:spPr bwMode="auto">
            <a:xfrm>
              <a:off x="9222479" y="4134804"/>
              <a:ext cx="1417612" cy="169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474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USER</cp:lastModifiedBy>
  <cp:revision>3</cp:revision>
  <dcterms:created xsi:type="dcterms:W3CDTF">2021-10-11T09:24:18Z</dcterms:created>
  <dcterms:modified xsi:type="dcterms:W3CDTF">2021-11-30T16:38:22Z</dcterms:modified>
</cp:coreProperties>
</file>