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49"/>
    <a:srgbClr val="3D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30264"/>
            <a:ext cx="6858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701796"/>
            <a:ext cx="6858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3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05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2505"/>
            <a:ext cx="197167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72505"/>
            <a:ext cx="5800725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807773"/>
            <a:ext cx="78867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68309"/>
            <a:ext cx="78867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1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62523"/>
            <a:ext cx="38862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62523"/>
            <a:ext cx="38862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6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2505"/>
            <a:ext cx="788670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94272"/>
            <a:ext cx="386834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183532"/>
            <a:ext cx="3868340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94272"/>
            <a:ext cx="3887391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83532"/>
            <a:ext cx="3887391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6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63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6006"/>
            <a:ext cx="294917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66513"/>
            <a:ext cx="462915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72026"/>
            <a:ext cx="294917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6006"/>
            <a:ext cx="294917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66513"/>
            <a:ext cx="462915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72026"/>
            <a:ext cx="294917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2505"/>
            <a:ext cx="78867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62523"/>
            <a:ext cx="78867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003082"/>
            <a:ext cx="20574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2984-18C5-4685-A958-EE30524ADD92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003082"/>
            <a:ext cx="30861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003082"/>
            <a:ext cx="20574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3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3B27AE7-60B1-469E-ADB2-3BF2B713A34B}"/>
              </a:ext>
            </a:extLst>
          </p:cNvPr>
          <p:cNvGrpSpPr/>
          <p:nvPr/>
        </p:nvGrpSpPr>
        <p:grpSpPr>
          <a:xfrm>
            <a:off x="362032" y="692514"/>
            <a:ext cx="8587255" cy="1902696"/>
            <a:chOff x="362032" y="692514"/>
            <a:chExt cx="8587255" cy="190269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11134A-F087-4003-B26A-82B740F7B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47000"/>
            </a:blip>
            <a:srcRect l="8558"/>
            <a:stretch/>
          </p:blipFill>
          <p:spPr>
            <a:xfrm>
              <a:off x="5320110" y="692514"/>
              <a:ext cx="1017766" cy="938425"/>
            </a:xfrm>
            <a:prstGeom prst="rect">
              <a:avLst/>
            </a:prstGeom>
          </p:spPr>
        </p:pic>
        <p:pic>
          <p:nvPicPr>
            <p:cNvPr id="7" name="Picture 6" descr="Chart, scatter chart, bubble chart&#10;&#10;Description automatically generated">
              <a:extLst>
                <a:ext uri="{FF2B5EF4-FFF2-40B4-BE49-F238E27FC236}">
                  <a16:creationId xmlns:a16="http://schemas.microsoft.com/office/drawing/2014/main" id="{1A67E2A3-75A7-4231-A431-60BE87451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1" t="9469" b="12639"/>
            <a:stretch/>
          </p:blipFill>
          <p:spPr>
            <a:xfrm>
              <a:off x="5886225" y="768355"/>
              <a:ext cx="2819268" cy="16137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9B767A9-9F7A-4359-9515-707DEEF16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41000"/>
            </a:blip>
            <a:srcRect t="11514"/>
            <a:stretch/>
          </p:blipFill>
          <p:spPr>
            <a:xfrm>
              <a:off x="1677514" y="1189174"/>
              <a:ext cx="1798300" cy="13764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39F906-E14A-42CA-B3FE-4D547206B5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51000"/>
            </a:blip>
            <a:srcRect l="31885" b="9697"/>
            <a:stretch/>
          </p:blipFill>
          <p:spPr>
            <a:xfrm>
              <a:off x="7151122" y="1255342"/>
              <a:ext cx="1611603" cy="128911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20C179-4C58-4A63-8E92-5595539E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65000"/>
            </a:blip>
            <a:stretch>
              <a:fillRect/>
            </a:stretch>
          </p:blipFill>
          <p:spPr>
            <a:xfrm>
              <a:off x="651867" y="709924"/>
              <a:ext cx="1753182" cy="169409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59CD5F-190D-403F-BAC7-A5445BC2F69B}"/>
                </a:ext>
              </a:extLst>
            </p:cNvPr>
            <p:cNvSpPr/>
            <p:nvPr/>
          </p:nvSpPr>
          <p:spPr>
            <a:xfrm>
              <a:off x="362032" y="1424336"/>
              <a:ext cx="373124" cy="195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BF3B17-7121-4EA5-BF93-F9AE88E31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54000"/>
            </a:blip>
            <a:srcRect l="6008"/>
            <a:stretch/>
          </p:blipFill>
          <p:spPr>
            <a:xfrm>
              <a:off x="3710939" y="1669040"/>
              <a:ext cx="1958243" cy="92617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35BF3D-5939-44C0-9CB4-6284CEB54E99}"/>
                </a:ext>
              </a:extLst>
            </p:cNvPr>
            <p:cNvSpPr/>
            <p:nvPr/>
          </p:nvSpPr>
          <p:spPr>
            <a:xfrm>
              <a:off x="8576163" y="1379523"/>
              <a:ext cx="373124" cy="195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77F7027-7FB7-4993-B6A0-81EAE6609B9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6000"/>
          </a:blip>
          <a:stretch>
            <a:fillRect/>
          </a:stretch>
        </p:blipFill>
        <p:spPr>
          <a:xfrm>
            <a:off x="5560465" y="-967439"/>
            <a:ext cx="1226812" cy="6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2021-12-09T04:37:21Z</dcterms:created>
  <dcterms:modified xsi:type="dcterms:W3CDTF">2022-01-16T06:34:23Z</dcterms:modified>
</cp:coreProperties>
</file>