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9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24574"/>
            <a:ext cx="6858000" cy="1328655"/>
          </a:xfrm>
        </p:spPr>
        <p:txBody>
          <a:bodyPr anchor="b"/>
          <a:lstStyle>
            <a:lvl1pPr algn="ctr">
              <a:defRPr sz="3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04467"/>
            <a:ext cx="6858000" cy="921401"/>
          </a:xfrm>
        </p:spPr>
        <p:txBody>
          <a:bodyPr/>
          <a:lstStyle>
            <a:lvl1pPr marL="0" indent="0" algn="ctr">
              <a:buNone/>
              <a:defRPr sz="1336"/>
            </a:lvl1pPr>
            <a:lvl2pPr marL="254432" indent="0" algn="ctr">
              <a:buNone/>
              <a:defRPr sz="1113"/>
            </a:lvl2pPr>
            <a:lvl3pPr marL="508864" indent="0" algn="ctr">
              <a:buNone/>
              <a:defRPr sz="1002"/>
            </a:lvl3pPr>
            <a:lvl4pPr marL="763295" indent="0" algn="ctr">
              <a:buNone/>
              <a:defRPr sz="890"/>
            </a:lvl4pPr>
            <a:lvl5pPr marL="1017727" indent="0" algn="ctr">
              <a:buNone/>
              <a:defRPr sz="890"/>
            </a:lvl5pPr>
            <a:lvl6pPr marL="1272159" indent="0" algn="ctr">
              <a:buNone/>
              <a:defRPr sz="890"/>
            </a:lvl6pPr>
            <a:lvl7pPr marL="1526591" indent="0" algn="ctr">
              <a:buNone/>
              <a:defRPr sz="890"/>
            </a:lvl7pPr>
            <a:lvl8pPr marL="1781023" indent="0" algn="ctr">
              <a:buNone/>
              <a:defRPr sz="890"/>
            </a:lvl8pPr>
            <a:lvl9pPr marL="2035454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3185"/>
            <a:ext cx="1971675" cy="32341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3185"/>
            <a:ext cx="5800725" cy="3234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6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51438"/>
            <a:ext cx="7886700" cy="1587495"/>
          </a:xfrm>
        </p:spPr>
        <p:txBody>
          <a:bodyPr anchor="b"/>
          <a:lstStyle>
            <a:lvl1pPr>
              <a:defRPr sz="3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553952"/>
            <a:ext cx="7886700" cy="834826"/>
          </a:xfrm>
        </p:spPr>
        <p:txBody>
          <a:bodyPr/>
          <a:lstStyle>
            <a:lvl1pPr marL="0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1pPr>
            <a:lvl2pPr marL="254432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2pPr>
            <a:lvl3pPr marL="508864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29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772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2159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65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81023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5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15927"/>
            <a:ext cx="3886200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5927"/>
            <a:ext cx="3886200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3186"/>
            <a:ext cx="7886700" cy="737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35536"/>
            <a:ext cx="3868340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94028"/>
            <a:ext cx="3868340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35536"/>
            <a:ext cx="3887391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94028"/>
            <a:ext cx="3887391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2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4423"/>
            <a:ext cx="2949178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49484"/>
            <a:ext cx="4629150" cy="2712082"/>
          </a:xfrm>
        </p:spPr>
        <p:txBody>
          <a:bodyPr/>
          <a:lstStyle>
            <a:lvl1pPr>
              <a:defRPr sz="1781"/>
            </a:lvl1pPr>
            <a:lvl2pPr>
              <a:defRPr sz="1558"/>
            </a:lvl2pPr>
            <a:lvl3pPr>
              <a:defRPr sz="1336"/>
            </a:lvl3pPr>
            <a:lvl4pPr>
              <a:defRPr sz="1113"/>
            </a:lvl4pPr>
            <a:lvl5pPr>
              <a:defRPr sz="1113"/>
            </a:lvl5pPr>
            <a:lvl6pPr>
              <a:defRPr sz="1113"/>
            </a:lvl6pPr>
            <a:lvl7pPr>
              <a:defRPr sz="1113"/>
            </a:lvl7pPr>
            <a:lvl8pPr>
              <a:defRPr sz="1113"/>
            </a:lvl8pPr>
            <a:lvl9pPr>
              <a:defRPr sz="11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4905"/>
            <a:ext cx="2949178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4423"/>
            <a:ext cx="2949178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49484"/>
            <a:ext cx="4629150" cy="2712082"/>
          </a:xfrm>
        </p:spPr>
        <p:txBody>
          <a:bodyPr anchor="t"/>
          <a:lstStyle>
            <a:lvl1pPr marL="0" indent="0">
              <a:buNone/>
              <a:defRPr sz="1781"/>
            </a:lvl1pPr>
            <a:lvl2pPr marL="254432" indent="0">
              <a:buNone/>
              <a:defRPr sz="1558"/>
            </a:lvl2pPr>
            <a:lvl3pPr marL="508864" indent="0">
              <a:buNone/>
              <a:defRPr sz="1336"/>
            </a:lvl3pPr>
            <a:lvl4pPr marL="763295" indent="0">
              <a:buNone/>
              <a:defRPr sz="1113"/>
            </a:lvl4pPr>
            <a:lvl5pPr marL="1017727" indent="0">
              <a:buNone/>
              <a:defRPr sz="1113"/>
            </a:lvl5pPr>
            <a:lvl6pPr marL="1272159" indent="0">
              <a:buNone/>
              <a:defRPr sz="1113"/>
            </a:lvl6pPr>
            <a:lvl7pPr marL="1526591" indent="0">
              <a:buNone/>
              <a:defRPr sz="1113"/>
            </a:lvl7pPr>
            <a:lvl8pPr marL="1781023" indent="0">
              <a:buNone/>
              <a:defRPr sz="1113"/>
            </a:lvl8pPr>
            <a:lvl9pPr marL="2035454" indent="0">
              <a:buNone/>
              <a:defRPr sz="11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4905"/>
            <a:ext cx="2949178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3186"/>
            <a:ext cx="7886700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5927"/>
            <a:ext cx="7886700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537191"/>
            <a:ext cx="20574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537191"/>
            <a:ext cx="30861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537191"/>
            <a:ext cx="20574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864" rtl="0" eaLnBrk="1" latinLnBrk="0" hangingPunct="1">
        <a:lnSpc>
          <a:spcPct val="90000"/>
        </a:lnSpc>
        <a:spcBef>
          <a:spcPct val="0"/>
        </a:spcBef>
        <a:buNone/>
        <a:defRPr sz="2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16" indent="-127216" algn="l" defTabSz="50886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1pPr>
      <a:lvl2pPr marL="381648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3608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90511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4943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375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3807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8239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267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432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886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295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7727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2159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6591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1023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545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C645BD8A-D31F-40D5-A3A5-931C59D2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323" y="641824"/>
            <a:ext cx="2322777" cy="240617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8971503-0C66-4888-B33D-0A3F37DA1E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lum bright="70000" contrast="-70000"/>
          </a:blip>
          <a:stretch>
            <a:fillRect/>
          </a:stretch>
        </p:blipFill>
        <p:spPr>
          <a:xfrm rot="5400000">
            <a:off x="6461541" y="955925"/>
            <a:ext cx="2758377" cy="19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2021-12-09T04:37:21Z</dcterms:created>
  <dcterms:modified xsi:type="dcterms:W3CDTF">2021-12-09T04:45:48Z</dcterms:modified>
</cp:coreProperties>
</file>