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EB11-42CC-4517-A38F-13CACF402876}" v="19" dt="2024-04-15T02:08:4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33FD-2FE0-EF05-844C-050E51AB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D078-C878-B92E-CAAC-1483D464D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B2F1-2166-2345-8F70-AE4B4E5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5AD5-EB2B-82B9-B341-80E7A987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75F2-2D5D-18CE-EF8B-FEC7109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869-472A-291B-116D-CE901B1F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9298-E7A4-FCE9-274A-9A7FF48B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DD24-63BD-B4D3-D1E7-4A497106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E421-EBD1-86E9-6DF1-E409A87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CD34-D5B5-7B21-F1C2-CDAE1F9B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2C912-E8AE-A8D3-A482-043B17E9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8879-E982-B868-F675-F81664D4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E6BD-D1C5-A3F2-1170-3F2B7A11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CAFF-31C1-7B1A-DDA9-2504F86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664-B058-BBB9-0E74-E8AB4CB9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92-38D5-C2F5-737A-D5542F8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B343-EE59-62F4-8658-F5C2953C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BF35-A408-81D2-6811-F4F2E30A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7E69-802E-E248-D756-11A49CC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123F-044F-EAC3-91E4-01EA44A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B5D2-CCF1-EC1D-6F31-5C7EBB06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8883-0D93-8361-10FB-5B908FFC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973E-81FD-7380-7227-395F7FF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B58-F483-5AD4-B190-C8068B7C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2A6B-4E0F-4725-4246-FF23004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E94D-A2F3-9A47-AFF9-E680723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1668-64E9-B91D-DD58-18C64EF0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D026-E70C-F575-AC69-7627D6DA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D8B7-9DAC-0EB5-7955-7C31F43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A136-6361-ACDA-6B97-68113E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267E-7591-7487-B1F1-E76958FD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5A37-7B0F-23EA-F3E2-4822755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C82A-E5AE-F37A-2C31-409C25FC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D670-28E9-AFA3-4BB8-04E3322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5506C-09F7-4DA0-D0E4-D7EB4858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E49F1-551B-D1EB-1651-234D4953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E2E0A-989A-FCDE-9C80-90FAADB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6412-79F0-621D-B2D7-219DD45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99080-6B15-51D1-9282-9943FED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828-AEB1-A430-8CE9-91CD1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B41CF-BC76-FC66-DE2D-99185E56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B32CA-2DCE-F039-078D-59197235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E7D8-99AE-AF44-E47E-6C05B291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78A4F-5673-F68C-0313-82F62E2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F0CB-5638-FFFF-3C58-8CE616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4AB6-9131-3904-85FB-0F3B4AA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ACA-43A2-72BF-C2DC-E9F3108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152D-E985-33E1-E27C-10428353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8E7E-BCB7-F88D-6191-FD503894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D80-0CBD-B9D2-EE22-B70BAA04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5C2E-177B-3E47-DC3B-E512ED7D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0EE57-91DE-7517-BA59-CF560FFE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B38F-1AD6-8149-EDC6-445386F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77C0-E007-366C-F609-376BF43C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A108-DA00-6608-C896-590116C8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D0C3-0864-FA05-C4BA-E1F7110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6898-2E43-0B2F-E5C8-4F5C6C1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2A1D0-52B4-FDF4-2CF0-A3318A7D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89F0C-4414-A1EE-C1B0-011582C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2B09-C185-C517-987B-A113D096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06A5-5BEB-47A0-136A-25AEC25D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D0768-7028-4622-9686-CA5E0F62081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8524-C234-B6BC-A81C-8EDD7102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43B2-7428-E999-16BE-01C3F7F8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A diagram of a diagram">
            <a:extLst>
              <a:ext uri="{FF2B5EF4-FFF2-40B4-BE49-F238E27FC236}">
                <a16:creationId xmlns:a16="http://schemas.microsoft.com/office/drawing/2014/main" id="{12278F86-82C2-1BCA-9466-9D1F8C0EA2D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63" y="3711098"/>
            <a:ext cx="2808419" cy="1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Interpretation &amp; reporting </a:t>
            </a:r>
            <a:r>
              <a:rPr lang="en-PH" sz="1400">
                <a:solidFill>
                  <a:schemeClr val="bg1"/>
                </a:solidFill>
              </a:rPr>
              <a:t>of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39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1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99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4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16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AA954B7-00FB-62D6-97A1-6144D861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73FDD-AFB5-1084-FFD6-8744B24BA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774" y="4027476"/>
            <a:ext cx="1629368" cy="16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7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E681E3-C314-20ED-9FC5-859B04D88113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bg1"/>
                  </a:solidFill>
                </a:rPr>
                <a:t>Defining constructs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9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>
                <a:solidFill>
                  <a:schemeClr val="bg1"/>
                </a:solidFill>
              </a:rPr>
              <a:t>Hypotheses formulation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Data collection </a:t>
            </a:r>
            <a:r>
              <a:rPr lang="en-PH" sz="1400">
                <a:solidFill>
                  <a:schemeClr val="bg1"/>
                </a:solidFill>
              </a:rPr>
              <a:t>&amp; 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Exploratory factor analysis (</a:t>
            </a:r>
            <a:r>
              <a:rPr lang="en-PH" sz="1400">
                <a:solidFill>
                  <a:schemeClr val="bg1"/>
                </a:solidFill>
              </a:rPr>
              <a:t>EFA)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Model specification (measurement &amp; </a:t>
            </a:r>
            <a:r>
              <a:rPr lang="en-PH" sz="1400">
                <a:solidFill>
                  <a:schemeClr val="bg1"/>
                </a:solidFill>
              </a:rPr>
              <a:t>structural)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Estimation and model assessment (CB-SEM &amp; </a:t>
            </a:r>
            <a:r>
              <a:rPr lang="en-PH" sz="1400">
                <a:solidFill>
                  <a:schemeClr val="bg1"/>
                </a:solidFill>
              </a:rPr>
              <a:t>PLS-SEM)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13ab05-4609-466e-ac4c-dad74cae40c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DE09BF11A9C4C87A51C7B55ABA8B7" ma:contentTypeVersion="18" ma:contentTypeDescription="Create a new document." ma:contentTypeScope="" ma:versionID="3125b315545950d770cd4c308f599580">
  <xsd:schema xmlns:xsd="http://www.w3.org/2001/XMLSchema" xmlns:xs="http://www.w3.org/2001/XMLSchema" xmlns:p="http://schemas.microsoft.com/office/2006/metadata/properties" xmlns:ns3="1713ab05-4609-466e-ac4c-dad74cae40c5" xmlns:ns4="bf2254fd-24b5-4950-ac92-103e8321750f" targetNamespace="http://schemas.microsoft.com/office/2006/metadata/properties" ma:root="true" ma:fieldsID="8464f8d2ea1833e5bddec3e1de8f14b9" ns3:_="" ns4:_="">
    <xsd:import namespace="1713ab05-4609-466e-ac4c-dad74cae40c5"/>
    <xsd:import namespace="bf2254fd-24b5-4950-ac92-103e832175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3ab05-4609-466e-ac4c-dad74cae40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254fd-24b5-4950-ac92-103e832175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BCD4D-E616-489B-BF8A-5268D7C530A7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f2254fd-24b5-4950-ac92-103e8321750f"/>
    <ds:schemaRef ds:uri="1713ab05-4609-466e-ac4c-dad74cae40c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356FA5-DFB6-48B8-8668-124415447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3ab05-4609-466e-ac4c-dad74cae40c5"/>
    <ds:schemaRef ds:uri="bf2254fd-24b5-4950-ac92-103e83217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FCCE0-4218-4916-A597-696E4A4503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600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Llones</dc:creator>
  <cp:lastModifiedBy>Christopher Llones</cp:lastModifiedBy>
  <cp:revision>3</cp:revision>
  <dcterms:created xsi:type="dcterms:W3CDTF">2024-04-13T04:42:49Z</dcterms:created>
  <dcterms:modified xsi:type="dcterms:W3CDTF">2024-04-16T07:37:34Z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0x010100217DE09BF11A9C4C87A51C7B55ABA8B7</vt:lpwstr>
  </property>
</Properties>
</file>