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9DD"/>
    <a:srgbClr val="DBEAF7"/>
    <a:srgbClr val="175189"/>
    <a:srgbClr val="6B96C9"/>
    <a:srgbClr val="CA8535"/>
    <a:srgbClr val="DB1F26"/>
    <a:srgbClr val="164F86"/>
    <a:srgbClr val="404040"/>
    <a:srgbClr val="679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E73FB-0613-4D45-A33A-980659603EE5}" v="252" dt="2021-09-17T07:10:34.07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050-815C-4ADF-8174-B2DB4430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C0AD-EC4D-4682-B4D4-5B7CB112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284B-7086-48FD-9F6C-FF1162A0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87B2-7346-4D29-92B1-57E9AD36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02AB-3CAF-4643-BDB0-90C367A5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6D4E-19D5-449C-9806-B47E2ADC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02F6-1BF3-4100-A7A6-9E30146E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8ED6-F2E1-40AD-8D06-A0C3054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01DC-78D2-4D68-A840-8295802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828C-A43D-493D-8EC7-F8BCAAE0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3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E4C52-6C47-4579-941E-31048BA6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43730-1A04-443A-A92C-5BDF42AD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838F-B079-45C9-A615-90F01560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61EB-BE53-4DFB-96FE-53224DE7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3C80-E878-4679-8A8F-7B09807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1090-D679-489B-A05A-920AC336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17E6-674B-42E4-8BD0-33D17A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254E-679E-415D-9255-3265AC76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8C84-B43B-4984-972B-D7973CDA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1781-1D9C-4219-B289-17F4BB1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3ABA-3E71-498A-830C-4147BD88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1C4D-67B4-49A9-83CB-14885347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62B7-E6F7-4EE8-B89B-3E4C8696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D7A2-8016-41DB-A8B6-8CC3DB46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8BB4-0670-4960-9EE7-87132B1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8D9E-A870-4B7C-88C5-9786AE16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EE8E-5766-4A12-9D5D-7DEEBB88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6684-2B3F-488C-8A50-8926277A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7F07-0C9D-45F4-9BF0-45C02F57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99B0-287B-4689-8C86-E0043C0B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D6CA-3313-471E-A084-CA2EDCE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251F-D117-4158-A997-FEF36CA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8063-B978-420E-879C-FCD03A33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2D8D-3106-400D-B90D-BFEB5849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EA247-BFBB-4633-A7A2-8C6B88B83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C12F7-0C38-401E-93A3-620AA9B3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23561-7885-4446-8964-781EE596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FE0C5-7CDA-4537-8309-0A15EE00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805DE-E6EF-4483-9D3C-682D5F4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4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090-035B-4BA0-8030-ED3C8132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1634A-4F3A-4FD8-BB95-A20C9CDE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C9050-2E8D-496C-BD3D-7752E6B7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22868-5A10-4A40-BF71-4046E0A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E4115-976D-44B1-B84D-1C0D08B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4D20A-3984-4C3D-8C82-9EC2A4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21810-EA86-4428-BF9A-0082943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8451-D984-4E09-BE1F-E8475996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997-B394-4BA5-99C8-69260BBD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ECB-A20C-4ADB-982E-33621C05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1941-6779-43DD-94A6-246ADE0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4507-3C31-4BD5-9C31-9D6CCED7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BAEA-C4D4-41E4-929A-93EA967B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2256-F39D-40C1-B316-99F2BBF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72950-7605-4523-87E3-5772E25D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B0F4C-D2EC-4AB5-A511-C38A1706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A01C-4886-4989-899C-559405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7D11-C5BE-4ED6-A812-D9B1E4F7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771E-F3BC-4D30-92CE-A5ED75F0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390F5-EA7F-48EC-92DB-A026AD67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D9C6-6A21-4F1E-BEE1-C415A43F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034A-2B5D-4003-9FE7-25E7A8AC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8E60-9218-46BB-A378-9A469EA0EEDE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858A-52D1-4A62-A76F-29961E62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F72D-5A17-4438-A2F2-51743D747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68FFB6-76D3-4AA1-92D3-6471383A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90"/>
          <a:stretch/>
        </p:blipFill>
        <p:spPr>
          <a:xfrm>
            <a:off x="1374335" y="3429000"/>
            <a:ext cx="9137535" cy="2976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18374F-21C6-4B4B-BF52-00DB6D9A0BA7}"/>
              </a:ext>
            </a:extLst>
          </p:cNvPr>
          <p:cNvSpPr txBox="1"/>
          <p:nvPr/>
        </p:nvSpPr>
        <p:spPr>
          <a:xfrm>
            <a:off x="1356220" y="597017"/>
            <a:ext cx="9479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dirty="0"/>
              <a:t>Training Workshop on </a:t>
            </a:r>
          </a:p>
          <a:p>
            <a:r>
              <a:rPr lang="en-PH" sz="4800" dirty="0"/>
              <a:t>Structural Equation Modelling (SEM) using R.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25003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 LLONES</dc:creator>
  <cp:lastModifiedBy>USER</cp:lastModifiedBy>
  <cp:revision>13</cp:revision>
  <dcterms:created xsi:type="dcterms:W3CDTF">2021-07-25T06:09:47Z</dcterms:created>
  <dcterms:modified xsi:type="dcterms:W3CDTF">2021-12-13T09:44:33Z</dcterms:modified>
</cp:coreProperties>
</file>