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A80"/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E73FB-0613-4D45-A33A-980659603EE5}" v="252" dt="2021-09-17T07:10:34.07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68FFB6-76D3-4AA1-92D3-6471383A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0"/>
          <a:stretch/>
        </p:blipFill>
        <p:spPr>
          <a:xfrm>
            <a:off x="1374335" y="3429000"/>
            <a:ext cx="9137535" cy="2976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8374F-21C6-4B4B-BF52-00DB6D9A0BA7}"/>
              </a:ext>
            </a:extLst>
          </p:cNvPr>
          <p:cNvSpPr txBox="1"/>
          <p:nvPr/>
        </p:nvSpPr>
        <p:spPr>
          <a:xfrm>
            <a:off x="1356220" y="597017"/>
            <a:ext cx="947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/>
              <a:t>Training Workshop on </a:t>
            </a:r>
          </a:p>
          <a:p>
            <a:r>
              <a:rPr lang="en-PH" sz="4800" dirty="0"/>
              <a:t>Structural Equation Modelling (SEM) using R.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5003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18374F-21C6-4B4B-BF52-00DB6D9A0BA7}"/>
              </a:ext>
            </a:extLst>
          </p:cNvPr>
          <p:cNvSpPr txBox="1"/>
          <p:nvPr/>
        </p:nvSpPr>
        <p:spPr>
          <a:xfrm>
            <a:off x="1863114" y="460762"/>
            <a:ext cx="9479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b="1" dirty="0">
                <a:solidFill>
                  <a:schemeClr val="bg1"/>
                </a:solidFill>
              </a:rPr>
              <a:t>Training Workshop on </a:t>
            </a:r>
          </a:p>
          <a:p>
            <a:r>
              <a:rPr lang="en-PH" sz="5400" b="1" dirty="0">
                <a:solidFill>
                  <a:schemeClr val="bg1"/>
                </a:solidFill>
              </a:rPr>
              <a:t>Structural Equation Modelling (SEM) using R.</a:t>
            </a:r>
            <a:endParaRPr lang="en-GB" sz="5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B61BF-1EAE-4BBA-84A5-F29CFCB66FC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059" y="3217815"/>
            <a:ext cx="3134111" cy="317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C2EDB-96FF-40AC-A542-2A697C66CB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lum bright="70000" contrast="-70000"/>
          </a:blip>
          <a:stretch>
            <a:fillRect/>
          </a:stretch>
        </p:blipFill>
        <p:spPr>
          <a:xfrm rot="5400000">
            <a:off x="8240870" y="3106378"/>
            <a:ext cx="4176029" cy="3134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4EE0A-DC37-4300-8AC7-EEE9E9046F9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>
            <a:off x="4934343" y="3557210"/>
            <a:ext cx="2530296" cy="29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4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USER</cp:lastModifiedBy>
  <cp:revision>14</cp:revision>
  <dcterms:created xsi:type="dcterms:W3CDTF">2021-07-25T06:09:47Z</dcterms:created>
  <dcterms:modified xsi:type="dcterms:W3CDTF">2021-12-13T10:19:02Z</dcterms:modified>
</cp:coreProperties>
</file>