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9" r:id="rId2"/>
  </p:sldIdLst>
  <p:sldSz cx="12192000" cy="36004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A2A"/>
    <a:srgbClr val="BF68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9242"/>
            <a:ext cx="9144000" cy="125349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1072"/>
            <a:ext cx="9144000" cy="869275"/>
          </a:xfrm>
        </p:spPr>
        <p:txBody>
          <a:bodyPr/>
          <a:lstStyle>
            <a:lvl1pPr marL="0" indent="0" algn="l">
              <a:buNone/>
              <a:defRPr sz="2400"/>
            </a:lvl1pPr>
            <a:lvl2pPr marL="457196" indent="0" algn="ctr">
              <a:buNone/>
              <a:defRPr sz="2000"/>
            </a:lvl2pPr>
            <a:lvl3pPr marL="914393" indent="0" algn="ctr">
              <a:buNone/>
              <a:defRPr sz="1800"/>
            </a:lvl3pPr>
            <a:lvl4pPr marL="1371588" indent="0" algn="ctr">
              <a:buNone/>
              <a:defRPr sz="1599"/>
            </a:lvl4pPr>
            <a:lvl5pPr marL="1828784" indent="0" algn="ctr">
              <a:buNone/>
              <a:defRPr sz="1599"/>
            </a:lvl5pPr>
            <a:lvl6pPr marL="2285979" indent="0" algn="ctr">
              <a:buNone/>
              <a:defRPr sz="1599"/>
            </a:lvl6pPr>
            <a:lvl7pPr marL="2743175" indent="0" algn="ctr">
              <a:buNone/>
              <a:defRPr sz="1599"/>
            </a:lvl7pPr>
            <a:lvl8pPr marL="3200372" indent="0" algn="ctr">
              <a:buNone/>
              <a:defRPr sz="1599"/>
            </a:lvl8pPr>
            <a:lvl9pPr marL="3657567" indent="0" algn="ctr">
              <a:buNone/>
              <a:defRPr sz="1599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584879"/>
            <a:ext cx="0" cy="301120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4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70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91692"/>
            <a:ext cx="2628900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91692"/>
            <a:ext cx="7734300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137481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97614"/>
            <a:ext cx="10515600" cy="149768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409471"/>
            <a:ext cx="10515600" cy="7875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8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4pPr>
            <a:lvl5pPr marL="1828784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5pPr>
            <a:lvl6pPr marL="2285979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6pPr>
            <a:lvl7pPr marL="2743175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7pPr>
            <a:lvl8pPr marL="3200372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8pPr>
            <a:lvl9pPr marL="3657567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893249"/>
            <a:ext cx="0" cy="27028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16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58455"/>
            <a:ext cx="5181600" cy="2284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58455"/>
            <a:ext cx="5181600" cy="2284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00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1693"/>
            <a:ext cx="10515600" cy="6959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882612"/>
            <a:ext cx="5157787" cy="4325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8" indent="0">
              <a:buNone/>
              <a:defRPr sz="1599" b="1"/>
            </a:lvl4pPr>
            <a:lvl5pPr marL="1828784" indent="0">
              <a:buNone/>
              <a:defRPr sz="1599" b="1"/>
            </a:lvl5pPr>
            <a:lvl6pPr marL="2285979" indent="0">
              <a:buNone/>
              <a:defRPr sz="1599" b="1"/>
            </a:lvl6pPr>
            <a:lvl7pPr marL="2743175" indent="0">
              <a:buNone/>
              <a:defRPr sz="1599" b="1"/>
            </a:lvl7pPr>
            <a:lvl8pPr marL="3200372" indent="0">
              <a:buNone/>
              <a:defRPr sz="1599" b="1"/>
            </a:lvl8pPr>
            <a:lvl9pPr marL="365756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1315166"/>
            <a:ext cx="5157787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82612"/>
            <a:ext cx="5183188" cy="4325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3" indent="0">
              <a:buNone/>
              <a:defRPr sz="1800" b="1"/>
            </a:lvl3pPr>
            <a:lvl4pPr marL="1371588" indent="0">
              <a:buNone/>
              <a:defRPr sz="1599" b="1"/>
            </a:lvl4pPr>
            <a:lvl5pPr marL="1828784" indent="0">
              <a:buNone/>
              <a:defRPr sz="1599" b="1"/>
            </a:lvl5pPr>
            <a:lvl6pPr marL="2285979" indent="0">
              <a:buNone/>
              <a:defRPr sz="1599" b="1"/>
            </a:lvl6pPr>
            <a:lvl7pPr marL="2743175" indent="0">
              <a:buNone/>
              <a:defRPr sz="1599" b="1"/>
            </a:lvl7pPr>
            <a:lvl8pPr marL="3200372" indent="0">
              <a:buNone/>
              <a:defRPr sz="1599" b="1"/>
            </a:lvl8pPr>
            <a:lvl9pPr marL="3657567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315166"/>
            <a:ext cx="51831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47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64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9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240032"/>
            <a:ext cx="3932237" cy="8401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18399"/>
            <a:ext cx="6172200" cy="2558653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1080135"/>
            <a:ext cx="3932237" cy="2001084"/>
          </a:xfrm>
        </p:spPr>
        <p:txBody>
          <a:bodyPr/>
          <a:lstStyle>
            <a:lvl1pPr marL="0" indent="0">
              <a:buNone/>
              <a:defRPr sz="1599"/>
            </a:lvl1pPr>
            <a:lvl2pPr marL="457196" indent="0">
              <a:buNone/>
              <a:defRPr sz="1400"/>
            </a:lvl2pPr>
            <a:lvl3pPr marL="914393" indent="0">
              <a:buNone/>
              <a:defRPr sz="1200"/>
            </a:lvl3pPr>
            <a:lvl4pPr marL="1371588" indent="0">
              <a:buNone/>
              <a:defRPr sz="999"/>
            </a:lvl4pPr>
            <a:lvl5pPr marL="1828784" indent="0">
              <a:buNone/>
              <a:defRPr sz="999"/>
            </a:lvl5pPr>
            <a:lvl6pPr marL="2285979" indent="0">
              <a:buNone/>
              <a:defRPr sz="999"/>
            </a:lvl6pPr>
            <a:lvl7pPr marL="2743175" indent="0">
              <a:buNone/>
              <a:defRPr sz="999"/>
            </a:lvl7pPr>
            <a:lvl8pPr marL="3200372" indent="0">
              <a:buNone/>
              <a:defRPr sz="999"/>
            </a:lvl8pPr>
            <a:lvl9pPr marL="365756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7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4" y="240032"/>
            <a:ext cx="3932237" cy="8401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518399"/>
            <a:ext cx="6172200" cy="2558653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1"/>
            </a:lvl2pPr>
            <a:lvl3pPr marL="914393" indent="0">
              <a:buNone/>
              <a:defRPr sz="2400"/>
            </a:lvl3pPr>
            <a:lvl4pPr marL="1371588" indent="0">
              <a:buNone/>
              <a:defRPr sz="2000"/>
            </a:lvl4pPr>
            <a:lvl5pPr marL="1828784" indent="0">
              <a:buNone/>
              <a:defRPr sz="2000"/>
            </a:lvl5pPr>
            <a:lvl6pPr marL="2285979" indent="0">
              <a:buNone/>
              <a:defRPr sz="2000"/>
            </a:lvl6pPr>
            <a:lvl7pPr marL="2743175" indent="0">
              <a:buNone/>
              <a:defRPr sz="2000"/>
            </a:lvl7pPr>
            <a:lvl8pPr marL="3200372" indent="0">
              <a:buNone/>
              <a:defRPr sz="2000"/>
            </a:lvl8pPr>
            <a:lvl9pPr marL="3657567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4" y="1080135"/>
            <a:ext cx="3932237" cy="2001084"/>
          </a:xfrm>
        </p:spPr>
        <p:txBody>
          <a:bodyPr/>
          <a:lstStyle>
            <a:lvl1pPr marL="0" indent="0">
              <a:buNone/>
              <a:defRPr sz="1599"/>
            </a:lvl1pPr>
            <a:lvl2pPr marL="457196" indent="0">
              <a:buNone/>
              <a:defRPr sz="1400"/>
            </a:lvl2pPr>
            <a:lvl3pPr marL="914393" indent="0">
              <a:buNone/>
              <a:defRPr sz="1200"/>
            </a:lvl3pPr>
            <a:lvl4pPr marL="1371588" indent="0">
              <a:buNone/>
              <a:defRPr sz="999"/>
            </a:lvl4pPr>
            <a:lvl5pPr marL="1828784" indent="0">
              <a:buNone/>
              <a:defRPr sz="999"/>
            </a:lvl5pPr>
            <a:lvl6pPr marL="2285979" indent="0">
              <a:buNone/>
              <a:defRPr sz="999"/>
            </a:lvl6pPr>
            <a:lvl7pPr marL="2743175" indent="0">
              <a:buNone/>
              <a:defRPr sz="999"/>
            </a:lvl7pPr>
            <a:lvl8pPr marL="3200372" indent="0">
              <a:buNone/>
              <a:defRPr sz="999"/>
            </a:lvl8pPr>
            <a:lvl9pPr marL="3657567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187328"/>
            <a:ext cx="0" cy="3408759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49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693"/>
            <a:ext cx="1051560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58455"/>
            <a:ext cx="10515600" cy="2284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3337085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9/29/2022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3337085"/>
            <a:ext cx="41148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3337085"/>
            <a:ext cx="27432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4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11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39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3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794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0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1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8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3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70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4" indent="-228599" algn="l" defTabSz="91439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3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8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4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9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5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2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7" algn="l" defTabSz="9143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27499E-B82C-8801-3481-7FC14D6B17D5}"/>
              </a:ext>
            </a:extLst>
          </p:cNvPr>
          <p:cNvCxnSpPr>
            <a:cxnSpLocks/>
          </p:cNvCxnSpPr>
          <p:nvPr/>
        </p:nvCxnSpPr>
        <p:spPr>
          <a:xfrm>
            <a:off x="3047891" y="2290005"/>
            <a:ext cx="827589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708A32-C8CF-80EC-C8FE-33A0937A6587}"/>
              </a:ext>
            </a:extLst>
          </p:cNvPr>
          <p:cNvSpPr txBox="1"/>
          <p:nvPr/>
        </p:nvSpPr>
        <p:spPr>
          <a:xfrm>
            <a:off x="2663316" y="869137"/>
            <a:ext cx="8660474" cy="1862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1501" dirty="0">
                <a:solidFill>
                  <a:srgbClr val="292A2A"/>
                </a:solidFill>
                <a:latin typeface="Baguet Script" panose="020B0604020202020204" pitchFamily="2" charset="0"/>
              </a:rPr>
              <a:t>Hi, I’m Chris!</a:t>
            </a:r>
          </a:p>
        </p:txBody>
      </p:sp>
      <p:pic>
        <p:nvPicPr>
          <p:cNvPr id="3" name="Picture 2" descr="A picture containing person, standing, dark&#10;&#10;Description automatically generated">
            <a:extLst>
              <a:ext uri="{FF2B5EF4-FFF2-40B4-BE49-F238E27FC236}">
                <a16:creationId xmlns:a16="http://schemas.microsoft.com/office/drawing/2014/main" id="{FB9647ED-BDA5-F64D-8450-2949F4003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02032"/>
            <a:ext cx="3174593" cy="317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371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Baguet Script</vt:lpstr>
      <vt:lpstr>Univers</vt:lpstr>
      <vt:lpstr>GradientVTI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LLONES</dc:creator>
  <cp:lastModifiedBy>CHRISTOPHER LLONES</cp:lastModifiedBy>
  <cp:revision>1</cp:revision>
  <dcterms:created xsi:type="dcterms:W3CDTF">2022-09-29T07:28:15Z</dcterms:created>
  <dcterms:modified xsi:type="dcterms:W3CDTF">2022-09-29T09:05:35Z</dcterms:modified>
</cp:coreProperties>
</file>