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95C8-7052-4041-8929-B79E797A2ECD}" v="6" dt="2021-08-08T15:28:59.567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E27E95C8-7052-4041-8929-B79E797A2ECD}"/>
    <pc:docChg chg="undo custSel addSld modSld">
      <pc:chgData name="CHRISTOPHER LLONES" userId="ee08fdad-24ed-4713-bb77-380897b11f62" providerId="ADAL" clId="{E27E95C8-7052-4041-8929-B79E797A2ECD}" dt="2021-08-08T15:53:28.482" v="76" actId="14100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08/08/2021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668</Words>
  <Application>Microsoft Office PowerPoint</Application>
  <PresentationFormat>Widescreen</PresentationFormat>
  <Paragraphs>390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2021-08-08T15:53:34Z</dcterms:modified>
</cp:coreProperties>
</file>