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63" r:id="rId6"/>
    <p:sldId id="266" r:id="rId7"/>
    <p:sldId id="271" r:id="rId8"/>
    <p:sldId id="264" r:id="rId9"/>
    <p:sldId id="269" r:id="rId10"/>
    <p:sldId id="265" r:id="rId11"/>
    <p:sldId id="270" r:id="rId12"/>
    <p:sldId id="260" r:id="rId13"/>
    <p:sldId id="272" r:id="rId14"/>
    <p:sldId id="273" r:id="rId15"/>
    <p:sldId id="274" r:id="rId16"/>
    <p:sldId id="275" r:id="rId17"/>
    <p:sldId id="2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A9DD"/>
    <a:srgbClr val="DBEAF7"/>
    <a:srgbClr val="175189"/>
    <a:srgbClr val="6B96C9"/>
    <a:srgbClr val="CA8535"/>
    <a:srgbClr val="DB1F26"/>
    <a:srgbClr val="164F86"/>
    <a:srgbClr val="404040"/>
    <a:srgbClr val="6790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C45C88-7A94-46F3-BAC5-161FFDB890F3}" v="3" dt="2021-08-04T04:32:29.532"/>
  </p1510:revLst>
</p1510:revInfo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3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LLONES" userId="ee08fdad-24ed-4713-bb77-380897b11f62" providerId="ADAL" clId="{5AC45C88-7A94-46F3-BAC5-161FFDB890F3}"/>
    <pc:docChg chg="custSel addSld modSld">
      <pc:chgData name="CHRISTOPHER LLONES" userId="ee08fdad-24ed-4713-bb77-380897b11f62" providerId="ADAL" clId="{5AC45C88-7A94-46F3-BAC5-161FFDB890F3}" dt="2021-08-04T04:32:29.531" v="4" actId="5736"/>
      <pc:docMkLst>
        <pc:docMk/>
      </pc:docMkLst>
      <pc:sldChg chg="addSp delSp modSp new mod">
        <pc:chgData name="CHRISTOPHER LLONES" userId="ee08fdad-24ed-4713-bb77-380897b11f62" providerId="ADAL" clId="{5AC45C88-7A94-46F3-BAC5-161FFDB890F3}" dt="2021-08-04T04:32:29.531" v="4" actId="5736"/>
        <pc:sldMkLst>
          <pc:docMk/>
          <pc:sldMk cId="1579710484" sldId="258"/>
        </pc:sldMkLst>
        <pc:spChg chg="del">
          <ac:chgData name="CHRISTOPHER LLONES" userId="ee08fdad-24ed-4713-bb77-380897b11f62" providerId="ADAL" clId="{5AC45C88-7A94-46F3-BAC5-161FFDB890F3}" dt="2021-08-04T04:31:56.551" v="2" actId="478"/>
          <ac:spMkLst>
            <pc:docMk/>
            <pc:sldMk cId="1579710484" sldId="258"/>
            <ac:spMk id="2" creationId="{FB562C75-0D2D-45C2-8458-917D141A8ED9}"/>
          </ac:spMkLst>
        </pc:spChg>
        <pc:spChg chg="del">
          <ac:chgData name="CHRISTOPHER LLONES" userId="ee08fdad-24ed-4713-bb77-380897b11f62" providerId="ADAL" clId="{5AC45C88-7A94-46F3-BAC5-161FFDB890F3}" dt="2021-08-04T04:31:56.551" v="2" actId="478"/>
          <ac:spMkLst>
            <pc:docMk/>
            <pc:sldMk cId="1579710484" sldId="258"/>
            <ac:spMk id="3" creationId="{634EE345-A15C-47E2-89B0-3FF7EBCB43DF}"/>
          </ac:spMkLst>
        </pc:spChg>
        <pc:graphicFrameChg chg="add del mod">
          <ac:chgData name="CHRISTOPHER LLONES" userId="ee08fdad-24ed-4713-bb77-380897b11f62" providerId="ADAL" clId="{5AC45C88-7A94-46F3-BAC5-161FFDB890F3}" dt="2021-08-04T04:31:56.551" v="2" actId="478"/>
          <ac:graphicFrameMkLst>
            <pc:docMk/>
            <pc:sldMk cId="1579710484" sldId="258"/>
            <ac:graphicFrameMk id="4" creationId="{2EC2FAC0-6432-4675-93C8-125574BC42B1}"/>
          </ac:graphicFrameMkLst>
        </pc:graphicFrameChg>
        <pc:graphicFrameChg chg="add mod">
          <ac:chgData name="CHRISTOPHER LLONES" userId="ee08fdad-24ed-4713-bb77-380897b11f62" providerId="ADAL" clId="{5AC45C88-7A94-46F3-BAC5-161FFDB890F3}" dt="2021-08-04T04:32:29.531" v="4" actId="5736"/>
          <ac:graphicFrameMkLst>
            <pc:docMk/>
            <pc:sldMk cId="1579710484" sldId="258"/>
            <ac:graphicFrameMk id="5" creationId="{DD7DCB67-FF56-41DA-A1D8-ECE9C2881C86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7E050-815C-4ADF-8174-B2DB4430EF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40C0AD-EC4D-4682-B4D4-5B7CB1126B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C284B-7086-48FD-9F6C-FF1162A08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07/08/2021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987B2-7346-4D29-92B1-57E9AD361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902AB-3CAF-4643-BDB0-90C367A59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300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76D4E-19D5-449C-9806-B47E2ADC1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6602F6-1BF3-4100-A7A6-9E30146ED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F8ED6-F2E1-40AD-8D06-A0C305410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07/08/2021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A01DC-78D2-4D68-A840-8295802E8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8828C-A43D-493D-8EC7-F8BCAAE08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033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AE4C52-6C47-4579-941E-31048BA6C8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B43730-1A04-443A-A92C-5BDF42ADD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6838F-B079-45C9-A615-90F015608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07/08/2021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361EB-BE53-4DFB-96FE-53224DE78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63C80-E878-4679-8A8F-7B09807A3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25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41090-D679-489B-A05A-920AC336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B17E6-674B-42E4-8BD0-33D17A511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7254E-679E-415D-9255-3265AC768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07/08/2021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C8C84-B43B-4984-972B-D7973CDA1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E1781-1D9C-4219-B289-17F4BB12E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891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53ABA-3E71-498A-830C-4147BD88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EC1C4D-67B4-49A9-83CB-148853479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262B7-E6F7-4EE8-B89B-3E4C86960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07/08/2021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3D7A2-8016-41DB-A8B6-8CC3DB46D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D8BB4-0670-4960-9EE7-87132B1E6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658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58D9E-A870-4B7C-88C5-9786AE169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9EE8E-5766-4A12-9D5D-7DEEBB8802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96684-2B3F-488C-8A50-8926277A7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27F07-0C9D-45F4-9BF0-45C02F57E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07/08/2021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E399B0-287B-4689-8C86-E0043C0BF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9D6CA-3313-471E-A084-CA2EDCEEC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46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C251F-D117-4158-A997-FEF36CAE2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F8063-B978-420E-879C-FCD03A339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052D8D-3106-400D-B90D-BFEB58490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EA247-BFBB-4633-A7A2-8C6B88B83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4C12F7-0C38-401E-93A3-620AA9B3A2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123561-7885-4446-8964-781EE596D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07/08/2021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1FE0C5-7CDA-4537-8309-0A15EE003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0805DE-E6EF-4483-9D3C-682D5F43F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144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CF090-035B-4BA0-8030-ED3C8132D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F1634A-4F3A-4FD8-BB95-A20C9CDE2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07/08/2021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0C9050-2E8D-496C-BD3D-7752E6B75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122868-5A10-4A40-BF71-4046E0A43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214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7E4115-976D-44B1-B84D-1C0D08B3B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07/08/2021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C4D20A-3984-4C3D-8C82-9EC2A4CCB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E21810-EA86-4428-BF9A-0082943E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4169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28451-D984-4E09-BE1F-E8475996F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05997-B394-4BA5-99C8-69260BBD3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6D9ECB-A20C-4ADB-982E-33621C052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71941-6779-43DD-94A6-246ADE0DA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07/08/2021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A14507-3C31-4BD5-9C31-9D6CCED7B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6BAEA-C4D4-41E4-929A-93EA967B6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294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D2256-F39D-40C1-B316-99F2BBF56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C72950-7605-4523-87E3-5772E25DFF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AB0F4C-D2EC-4AB5-A511-C38A1706A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CA01C-4886-4989-899C-55940538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07/08/2021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C7D11-C5BE-4ED6-A812-D9B1E4F74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EC771E-F3BC-4D30-92CE-A5ED75F0A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745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A390F5-EA7F-48EC-92DB-A026AD67C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5D9C6-6A21-4F1E-BEE1-C415A43F9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0034A-2B5D-4003-9FE7-25E7A8ACB7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68E60-9218-46BB-A378-9A469EA0EEDE}" type="datetimeFigureOut">
              <a:rPr lang="en-GB" smtClean="0"/>
              <a:t>07/08/2021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A858A-52D1-4A62-A76F-29961E626F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3F72D-5A17-4438-A2F2-51743D747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481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390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380.png"/><Relationship Id="rId16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0.png"/><Relationship Id="rId15" Type="http://schemas.openxmlformats.org/officeDocument/2006/relationships/image" Target="../media/image510.png"/><Relationship Id="rId10" Type="http://schemas.openxmlformats.org/officeDocument/2006/relationships/image" Target="../media/image46.png"/><Relationship Id="rId4" Type="http://schemas.openxmlformats.org/officeDocument/2006/relationships/image" Target="../media/image400.png"/><Relationship Id="rId9" Type="http://schemas.openxmlformats.org/officeDocument/2006/relationships/image" Target="../media/image45.png"/><Relationship Id="rId14" Type="http://schemas.openxmlformats.org/officeDocument/2006/relationships/image" Target="../media/image50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18" Type="http://schemas.openxmlformats.org/officeDocument/2006/relationships/image" Target="../media/image59.png"/><Relationship Id="rId3" Type="http://schemas.openxmlformats.org/officeDocument/2006/relationships/image" Target="../media/image39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33.png"/><Relationship Id="rId2" Type="http://schemas.openxmlformats.org/officeDocument/2006/relationships/image" Target="../media/image38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41.png"/><Relationship Id="rId15" Type="http://schemas.openxmlformats.org/officeDocument/2006/relationships/image" Target="../media/image50.png"/><Relationship Id="rId10" Type="http://schemas.openxmlformats.org/officeDocument/2006/relationships/image" Target="../media/image55.png"/><Relationship Id="rId19" Type="http://schemas.openxmlformats.org/officeDocument/2006/relationships/image" Target="../media/image34.png"/><Relationship Id="rId4" Type="http://schemas.openxmlformats.org/officeDocument/2006/relationships/image" Target="../media/image40.png"/><Relationship Id="rId9" Type="http://schemas.openxmlformats.org/officeDocument/2006/relationships/image" Target="../media/image54.png"/><Relationship Id="rId1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39.png"/><Relationship Id="rId7" Type="http://schemas.openxmlformats.org/officeDocument/2006/relationships/image" Target="../media/image5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9.png"/><Relationship Id="rId7" Type="http://schemas.openxmlformats.org/officeDocument/2006/relationships/image" Target="../media/image59.png"/><Relationship Id="rId12" Type="http://schemas.openxmlformats.org/officeDocument/2006/relationships/image" Target="../media/image3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27.png"/><Relationship Id="rId5" Type="http://schemas.openxmlformats.org/officeDocument/2006/relationships/image" Target="../media/image41.png"/><Relationship Id="rId10" Type="http://schemas.openxmlformats.org/officeDocument/2006/relationships/image" Target="../media/image63.png"/><Relationship Id="rId4" Type="http://schemas.openxmlformats.org/officeDocument/2006/relationships/image" Target="../media/image40.png"/><Relationship Id="rId9" Type="http://schemas.openxmlformats.org/officeDocument/2006/relationships/image" Target="../media/image6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3.png"/><Relationship Id="rId18" Type="http://schemas.openxmlformats.org/officeDocument/2006/relationships/image" Target="../media/image37.png"/><Relationship Id="rId3" Type="http://schemas.openxmlformats.org/officeDocument/2006/relationships/image" Target="../media/image65.png"/><Relationship Id="rId7" Type="http://schemas.openxmlformats.org/officeDocument/2006/relationships/image" Target="../media/image62.png"/><Relationship Id="rId12" Type="http://schemas.openxmlformats.org/officeDocument/2006/relationships/image" Target="../media/image72.png"/><Relationship Id="rId17" Type="http://schemas.openxmlformats.org/officeDocument/2006/relationships/image" Target="../media/image34.png"/><Relationship Id="rId2" Type="http://schemas.openxmlformats.org/officeDocument/2006/relationships/image" Target="../media/image64.png"/><Relationship Id="rId16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1.png"/><Relationship Id="rId5" Type="http://schemas.openxmlformats.org/officeDocument/2006/relationships/image" Target="../media/image67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19" Type="http://schemas.openxmlformats.org/officeDocument/2006/relationships/image" Target="../media/image36.png"/><Relationship Id="rId4" Type="http://schemas.openxmlformats.org/officeDocument/2006/relationships/image" Target="../media/image66.png"/><Relationship Id="rId9" Type="http://schemas.openxmlformats.org/officeDocument/2006/relationships/image" Target="../media/image70.png"/><Relationship Id="rId1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3.png"/><Relationship Id="rId18" Type="http://schemas.openxmlformats.org/officeDocument/2006/relationships/image" Target="../media/image37.png"/><Relationship Id="rId3" Type="http://schemas.openxmlformats.org/officeDocument/2006/relationships/image" Target="../media/image65.png"/><Relationship Id="rId7" Type="http://schemas.openxmlformats.org/officeDocument/2006/relationships/image" Target="../media/image62.png"/><Relationship Id="rId12" Type="http://schemas.openxmlformats.org/officeDocument/2006/relationships/image" Target="../media/image72.png"/><Relationship Id="rId17" Type="http://schemas.openxmlformats.org/officeDocument/2006/relationships/image" Target="../media/image34.png"/><Relationship Id="rId2" Type="http://schemas.openxmlformats.org/officeDocument/2006/relationships/image" Target="../media/image64.png"/><Relationship Id="rId16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1.png"/><Relationship Id="rId5" Type="http://schemas.openxmlformats.org/officeDocument/2006/relationships/image" Target="../media/image67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19" Type="http://schemas.openxmlformats.org/officeDocument/2006/relationships/image" Target="../media/image36.png"/><Relationship Id="rId4" Type="http://schemas.openxmlformats.org/officeDocument/2006/relationships/image" Target="../media/image66.png"/><Relationship Id="rId9" Type="http://schemas.openxmlformats.org/officeDocument/2006/relationships/image" Target="../media/image70.png"/><Relationship Id="rId1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3.png"/><Relationship Id="rId18" Type="http://schemas.openxmlformats.org/officeDocument/2006/relationships/image" Target="../media/image37.png"/><Relationship Id="rId3" Type="http://schemas.openxmlformats.org/officeDocument/2006/relationships/image" Target="../media/image65.png"/><Relationship Id="rId7" Type="http://schemas.openxmlformats.org/officeDocument/2006/relationships/image" Target="../media/image62.png"/><Relationship Id="rId12" Type="http://schemas.openxmlformats.org/officeDocument/2006/relationships/image" Target="../media/image72.png"/><Relationship Id="rId17" Type="http://schemas.openxmlformats.org/officeDocument/2006/relationships/image" Target="../media/image34.png"/><Relationship Id="rId2" Type="http://schemas.openxmlformats.org/officeDocument/2006/relationships/image" Target="../media/image64.png"/><Relationship Id="rId16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1.png"/><Relationship Id="rId5" Type="http://schemas.openxmlformats.org/officeDocument/2006/relationships/image" Target="../media/image67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19" Type="http://schemas.openxmlformats.org/officeDocument/2006/relationships/image" Target="../media/image36.png"/><Relationship Id="rId4" Type="http://schemas.openxmlformats.org/officeDocument/2006/relationships/image" Target="../media/image66.png"/><Relationship Id="rId9" Type="http://schemas.openxmlformats.org/officeDocument/2006/relationships/image" Target="../media/image70.png"/><Relationship Id="rId1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1.pn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" Type="http://schemas.openxmlformats.org/officeDocument/2006/relationships/image" Target="../media/image190.png"/><Relationship Id="rId21" Type="http://schemas.openxmlformats.org/officeDocument/2006/relationships/image" Target="../media/image37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image" Target="../media/image19.png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19" Type="http://schemas.openxmlformats.org/officeDocument/2006/relationships/image" Target="../media/image35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38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5" Type="http://schemas.openxmlformats.org/officeDocument/2006/relationships/image" Target="../media/image50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18" Type="http://schemas.openxmlformats.org/officeDocument/2006/relationships/image" Target="../media/image59.png"/><Relationship Id="rId3" Type="http://schemas.openxmlformats.org/officeDocument/2006/relationships/image" Target="../media/image39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33.png"/><Relationship Id="rId2" Type="http://schemas.openxmlformats.org/officeDocument/2006/relationships/image" Target="../media/image38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41.png"/><Relationship Id="rId15" Type="http://schemas.openxmlformats.org/officeDocument/2006/relationships/image" Target="../media/image50.png"/><Relationship Id="rId10" Type="http://schemas.openxmlformats.org/officeDocument/2006/relationships/image" Target="../media/image55.png"/><Relationship Id="rId19" Type="http://schemas.openxmlformats.org/officeDocument/2006/relationships/image" Target="../media/image34.png"/><Relationship Id="rId4" Type="http://schemas.openxmlformats.org/officeDocument/2006/relationships/image" Target="../media/image40.png"/><Relationship Id="rId9" Type="http://schemas.openxmlformats.org/officeDocument/2006/relationships/image" Target="../media/image54.png"/><Relationship Id="rId1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390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380.png"/><Relationship Id="rId16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0.png"/><Relationship Id="rId15" Type="http://schemas.openxmlformats.org/officeDocument/2006/relationships/image" Target="../media/image510.png"/><Relationship Id="rId10" Type="http://schemas.openxmlformats.org/officeDocument/2006/relationships/image" Target="../media/image46.png"/><Relationship Id="rId4" Type="http://schemas.openxmlformats.org/officeDocument/2006/relationships/image" Target="../media/image400.png"/><Relationship Id="rId9" Type="http://schemas.openxmlformats.org/officeDocument/2006/relationships/image" Target="../media/image45.png"/><Relationship Id="rId14" Type="http://schemas.openxmlformats.org/officeDocument/2006/relationships/image" Target="../media/image50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18" Type="http://schemas.openxmlformats.org/officeDocument/2006/relationships/image" Target="../media/image59.png"/><Relationship Id="rId3" Type="http://schemas.openxmlformats.org/officeDocument/2006/relationships/image" Target="../media/image39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33.png"/><Relationship Id="rId2" Type="http://schemas.openxmlformats.org/officeDocument/2006/relationships/image" Target="../media/image38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41.png"/><Relationship Id="rId15" Type="http://schemas.openxmlformats.org/officeDocument/2006/relationships/image" Target="../media/image50.png"/><Relationship Id="rId10" Type="http://schemas.openxmlformats.org/officeDocument/2006/relationships/image" Target="../media/image55.png"/><Relationship Id="rId19" Type="http://schemas.openxmlformats.org/officeDocument/2006/relationships/image" Target="../media/image34.png"/><Relationship Id="rId4" Type="http://schemas.openxmlformats.org/officeDocument/2006/relationships/image" Target="../media/image40.png"/><Relationship Id="rId9" Type="http://schemas.openxmlformats.org/officeDocument/2006/relationships/image" Target="../media/image54.png"/><Relationship Id="rId1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ogo, icon&#10;&#10;Description automatically generated">
            <a:extLst>
              <a:ext uri="{FF2B5EF4-FFF2-40B4-BE49-F238E27FC236}">
                <a16:creationId xmlns:a16="http://schemas.microsoft.com/office/drawing/2014/main" id="{FC43FC77-1501-4892-BAAC-4206277F5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11" y="166308"/>
            <a:ext cx="897890" cy="695741"/>
          </a:xfrm>
          <a:prstGeom prst="rect">
            <a:avLst/>
          </a:prstGeom>
        </p:spPr>
      </p:pic>
      <p:pic>
        <p:nvPicPr>
          <p:cNvPr id="1026" name="Picture 2" descr="Logo&#10;&#10;Description automatically generated">
            <a:extLst>
              <a:ext uri="{FF2B5EF4-FFF2-40B4-BE49-F238E27FC236}">
                <a16:creationId xmlns:a16="http://schemas.microsoft.com/office/drawing/2014/main" id="{4FE418C6-F88A-4FDA-9549-97CA8BBEC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720" y="187715"/>
            <a:ext cx="1920240" cy="67433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D39D4FF-75EC-4530-B632-704BD7C16C2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4000"/>
          </a:blip>
          <a:stretch>
            <a:fillRect/>
          </a:stretch>
        </p:blipFill>
        <p:spPr>
          <a:xfrm>
            <a:off x="10305211" y="132998"/>
            <a:ext cx="1761897" cy="204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242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102CF1F-39EE-45DE-91AE-C5323761AABC}"/>
              </a:ext>
            </a:extLst>
          </p:cNvPr>
          <p:cNvGrpSpPr/>
          <p:nvPr/>
        </p:nvGrpSpPr>
        <p:grpSpPr>
          <a:xfrm>
            <a:off x="3110413" y="679005"/>
            <a:ext cx="5535747" cy="5529370"/>
            <a:chOff x="3110413" y="679005"/>
            <a:chExt cx="5535747" cy="5529370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D0B3A80-6795-4FE8-BA2E-A2BCA358CB2C}"/>
                </a:ext>
              </a:extLst>
            </p:cNvPr>
            <p:cNvCxnSpPr>
              <a:cxnSpLocks/>
              <a:stCxn id="9" idx="6"/>
            </p:cNvCxnSpPr>
            <p:nvPr/>
          </p:nvCxnSpPr>
          <p:spPr>
            <a:xfrm>
              <a:off x="5320937" y="2656879"/>
              <a:ext cx="1003663" cy="645121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50AD2DF-75DD-46C1-952D-ADF25EF33D07}"/>
                </a:ext>
              </a:extLst>
            </p:cNvPr>
            <p:cNvCxnSpPr>
              <a:cxnSpLocks/>
              <a:stCxn id="11" idx="6"/>
            </p:cNvCxnSpPr>
            <p:nvPr/>
          </p:nvCxnSpPr>
          <p:spPr>
            <a:xfrm flipV="1">
              <a:off x="5387703" y="3657566"/>
              <a:ext cx="903419" cy="495701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BA19E16-E371-41F0-A8B8-925FC7394019}"/>
                    </a:ext>
                  </a:extLst>
                </p:cNvPr>
                <p:cNvSpPr/>
                <p:nvPr/>
              </p:nvSpPr>
              <p:spPr>
                <a:xfrm>
                  <a:off x="3307078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BA19E16-E371-41F0-A8B8-925FC73940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7078" y="1223554"/>
                  <a:ext cx="381000" cy="391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0BDEB8D-BFFC-44CD-A76D-BF7F641C2A3E}"/>
                    </a:ext>
                  </a:extLst>
                </p:cNvPr>
                <p:cNvSpPr/>
                <p:nvPr/>
              </p:nvSpPr>
              <p:spPr>
                <a:xfrm>
                  <a:off x="3844831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0BDEB8D-BFFC-44CD-A76D-BF7F641C2A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4831" y="1223554"/>
                  <a:ext cx="381000" cy="391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2F9909F-B6ED-4F64-81F4-DE4294BDDD50}"/>
                    </a:ext>
                  </a:extLst>
                </p:cNvPr>
                <p:cNvSpPr/>
                <p:nvPr/>
              </p:nvSpPr>
              <p:spPr>
                <a:xfrm>
                  <a:off x="4382584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2F9909F-B6ED-4F64-81F4-DE4294BDDD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2584" y="1223554"/>
                  <a:ext cx="381000" cy="391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EC17D51-3B2B-46BD-BDEE-9B8C0C6A838B}"/>
                    </a:ext>
                  </a:extLst>
                </p:cNvPr>
                <p:cNvSpPr/>
                <p:nvPr/>
              </p:nvSpPr>
              <p:spPr>
                <a:xfrm>
                  <a:off x="4920337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EC17D51-3B2B-46BD-BDEE-9B8C0C6A83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0337" y="1223554"/>
                  <a:ext cx="381000" cy="391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82B92A7-B931-40D8-91E5-E937BD8570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7853" y="1590413"/>
              <a:ext cx="482957" cy="70538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A1F5120-6A3A-43C8-83A6-4885AF39E4C5}"/>
                </a:ext>
              </a:extLst>
            </p:cNvPr>
            <p:cNvGrpSpPr/>
            <p:nvPr/>
          </p:nvGrpSpPr>
          <p:grpSpPr>
            <a:xfrm>
              <a:off x="3393438" y="5238565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1640BE80-BA9E-4AB2-8F93-6A89BB2D420D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1640BE80-BA9E-4AB2-8F93-6A89BB2D420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C9A287AF-B492-4086-AA1B-39720E803243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C9A287AF-B492-4086-AA1B-39720E8032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755A5637-3F4B-4591-B16F-3E8205D43A57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755A5637-3F4B-4591-B16F-3E8205D43A5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40FBDEC9-426E-41AC-A764-7B1C3947DBE9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40FBDEC9-426E-41AC-A764-7B1C3947DBE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9868020-EB20-465D-BA40-BD813240E1D6}"/>
                </a:ext>
              </a:extLst>
            </p:cNvPr>
            <p:cNvGrpSpPr/>
            <p:nvPr/>
          </p:nvGrpSpPr>
          <p:grpSpPr>
            <a:xfrm>
              <a:off x="6453785" y="4784632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C56D93E4-1AF3-45BC-84B7-65299F7A37D7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C56D93E4-1AF3-45BC-84B7-65299F7A37D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5D6AEB9-9FBD-44A6-9753-B48E4471D129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5D6AEB9-9FBD-44A6-9753-B48E4471D1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907C10B5-B944-4214-ABBE-A83138C6683F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907C10B5-B944-4214-ABBE-A83138C6683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DFECB0EC-A25B-48AE-AC1E-D2AFA495439D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DFECB0EC-A25B-48AE-AC1E-D2AFA495439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A0D4F1E5-D34F-476E-A379-A7E508FEAE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2460" y="1631771"/>
              <a:ext cx="195393" cy="66402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0381CFF7-8847-4A7C-AF02-4C1F825A7C74}"/>
                </a:ext>
              </a:extLst>
            </p:cNvPr>
            <p:cNvCxnSpPr>
              <a:cxnSpLocks/>
              <a:endCxn id="32" idx="2"/>
            </p:cNvCxnSpPr>
            <p:nvPr/>
          </p:nvCxnSpPr>
          <p:spPr>
            <a:xfrm flipH="1" flipV="1">
              <a:off x="4035331" y="1615441"/>
              <a:ext cx="114248" cy="65532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97A17CB-E067-4793-A5BB-53445C69A7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97583" y="1615443"/>
              <a:ext cx="502282" cy="71246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7BF77E3-FC87-417C-9145-31B1A9B821C1}"/>
                </a:ext>
              </a:extLst>
            </p:cNvPr>
            <p:cNvSpPr/>
            <p:nvPr/>
          </p:nvSpPr>
          <p:spPr>
            <a:xfrm>
              <a:off x="3291838" y="2086468"/>
              <a:ext cx="2029099" cy="1140822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Work environment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0DF09494-9C59-4B09-BD18-F3C54C5E1225}"/>
                </a:ext>
              </a:extLst>
            </p:cNvPr>
            <p:cNvCxnSpPr>
              <a:cxnSpLocks/>
              <a:endCxn id="40" idx="0"/>
            </p:cNvCxnSpPr>
            <p:nvPr/>
          </p:nvCxnSpPr>
          <p:spPr>
            <a:xfrm flipH="1">
              <a:off x="3583938" y="4562826"/>
              <a:ext cx="487919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F6C53DC4-427A-4988-B753-38595AFC76EF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 flipH="1">
              <a:off x="4121691" y="4577080"/>
              <a:ext cx="112104" cy="66148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FFE4F909-99FE-4B1E-8A18-EE7B4224B4A2}"/>
                </a:ext>
              </a:extLst>
            </p:cNvPr>
            <p:cNvCxnSpPr>
              <a:cxnSpLocks/>
              <a:endCxn id="42" idx="0"/>
            </p:cNvCxnSpPr>
            <p:nvPr/>
          </p:nvCxnSpPr>
          <p:spPr>
            <a:xfrm>
              <a:off x="4502648" y="4562826"/>
              <a:ext cx="156796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D673BA05-B450-4052-B878-0C61F9FC6922}"/>
                </a:ext>
              </a:extLst>
            </p:cNvPr>
            <p:cNvCxnSpPr>
              <a:cxnSpLocks/>
              <a:endCxn id="43" idx="0"/>
            </p:cNvCxnSpPr>
            <p:nvPr/>
          </p:nvCxnSpPr>
          <p:spPr>
            <a:xfrm>
              <a:off x="4740810" y="4529338"/>
              <a:ext cx="456387" cy="70922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8A47FE71-2143-499F-ACE6-781F5633390D}"/>
                </a:ext>
              </a:extLst>
            </p:cNvPr>
            <p:cNvCxnSpPr>
              <a:cxnSpLocks/>
              <a:endCxn id="45" idx="0"/>
            </p:cNvCxnSpPr>
            <p:nvPr/>
          </p:nvCxnSpPr>
          <p:spPr>
            <a:xfrm flipH="1">
              <a:off x="6644285" y="3865880"/>
              <a:ext cx="489180" cy="91875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61CD4DE-3BB6-4367-97F4-A3A1DCFD3023}"/>
                </a:ext>
              </a:extLst>
            </p:cNvPr>
            <p:cNvSpPr/>
            <p:nvPr/>
          </p:nvSpPr>
          <p:spPr>
            <a:xfrm>
              <a:off x="3358604" y="3582856"/>
              <a:ext cx="2029099" cy="1140822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Coworker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AF7FDE38-1B19-4ADE-9876-F484E05AA469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 flipH="1">
              <a:off x="7182038" y="3865880"/>
              <a:ext cx="130894" cy="91875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EDAC3FAA-CB74-4437-819C-F8A4627A847A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>
              <a:off x="7469685" y="3865880"/>
              <a:ext cx="250106" cy="91875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C98465DC-4FFB-4F21-9ED1-2002D53E71FD}"/>
                </a:ext>
              </a:extLst>
            </p:cNvPr>
            <p:cNvCxnSpPr>
              <a:cxnSpLocks/>
            </p:cNvCxnSpPr>
            <p:nvPr/>
          </p:nvCxnSpPr>
          <p:spPr>
            <a:xfrm>
              <a:off x="7628763" y="3789680"/>
              <a:ext cx="681298" cy="105264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6D2A567-F51A-45AA-B0F7-B1301D9A4BD5}"/>
                </a:ext>
              </a:extLst>
            </p:cNvPr>
            <p:cNvSpPr/>
            <p:nvPr/>
          </p:nvSpPr>
          <p:spPr>
            <a:xfrm>
              <a:off x="6381206" y="2836093"/>
              <a:ext cx="2029099" cy="1140822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Job satisfaction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1DE7ECAC-E06F-456F-8AF5-E8B3DFAC4335}"/>
                    </a:ext>
                  </a:extLst>
                </p:cNvPr>
                <p:cNvSpPr/>
                <p:nvPr/>
              </p:nvSpPr>
              <p:spPr>
                <a:xfrm>
                  <a:off x="3323405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1DE7ECAC-E06F-456F-8AF5-E8B3DFAC43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3405" y="67900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Flowchart: Connector 37">
                  <a:extLst>
                    <a:ext uri="{FF2B5EF4-FFF2-40B4-BE49-F238E27FC236}">
                      <a16:creationId xmlns:a16="http://schemas.microsoft.com/office/drawing/2014/main" id="{22F44BB7-5123-4A68-B6D2-FC75F24E5B0C}"/>
                    </a:ext>
                  </a:extLst>
                </p:cNvPr>
                <p:cNvSpPr/>
                <p:nvPr/>
              </p:nvSpPr>
              <p:spPr>
                <a:xfrm>
                  <a:off x="3874584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8" name="Flowchart: Connector 37">
                  <a:extLst>
                    <a:ext uri="{FF2B5EF4-FFF2-40B4-BE49-F238E27FC236}">
                      <a16:creationId xmlns:a16="http://schemas.microsoft.com/office/drawing/2014/main" id="{22F44BB7-5123-4A68-B6D2-FC75F24E5B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4584" y="679005"/>
                  <a:ext cx="321493" cy="330680"/>
                </a:xfrm>
                <a:prstGeom prst="flowChartConnector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Flowchart: Connector 48">
                  <a:extLst>
                    <a:ext uri="{FF2B5EF4-FFF2-40B4-BE49-F238E27FC236}">
                      <a16:creationId xmlns:a16="http://schemas.microsoft.com/office/drawing/2014/main" id="{4A3B72E8-02BD-4FBB-B3CD-90FCC2FAC990}"/>
                    </a:ext>
                  </a:extLst>
                </p:cNvPr>
                <p:cNvSpPr/>
                <p:nvPr/>
              </p:nvSpPr>
              <p:spPr>
                <a:xfrm>
                  <a:off x="4432660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9" name="Flowchart: Connector 48">
                  <a:extLst>
                    <a:ext uri="{FF2B5EF4-FFF2-40B4-BE49-F238E27FC236}">
                      <a16:creationId xmlns:a16="http://schemas.microsoft.com/office/drawing/2014/main" id="{4A3B72E8-02BD-4FBB-B3CD-90FCC2FAC9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2660" y="67900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Flowchart: Connector 49">
                  <a:extLst>
                    <a:ext uri="{FF2B5EF4-FFF2-40B4-BE49-F238E27FC236}">
                      <a16:creationId xmlns:a16="http://schemas.microsoft.com/office/drawing/2014/main" id="{4325B84B-83A0-4FDA-BF51-6967248DC5C5}"/>
                    </a:ext>
                  </a:extLst>
                </p:cNvPr>
                <p:cNvSpPr/>
                <p:nvPr/>
              </p:nvSpPr>
              <p:spPr>
                <a:xfrm>
                  <a:off x="4979844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0" name="Flowchart: Connector 49">
                  <a:extLst>
                    <a:ext uri="{FF2B5EF4-FFF2-40B4-BE49-F238E27FC236}">
                      <a16:creationId xmlns:a16="http://schemas.microsoft.com/office/drawing/2014/main" id="{4325B84B-83A0-4FDA-BF51-6967248DC5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44" y="67900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D6EA7B1-BDDE-4232-9091-D5B4B65B0CA5}"/>
                </a:ext>
              </a:extLst>
            </p:cNvPr>
            <p:cNvCxnSpPr>
              <a:cxnSpLocks/>
            </p:cNvCxnSpPr>
            <p:nvPr/>
          </p:nvCxnSpPr>
          <p:spPr>
            <a:xfrm>
              <a:off x="3484152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D29E64C-9682-4EB6-8E8B-53931FD09344}"/>
                </a:ext>
              </a:extLst>
            </p:cNvPr>
            <p:cNvCxnSpPr>
              <a:cxnSpLocks/>
            </p:cNvCxnSpPr>
            <p:nvPr/>
          </p:nvCxnSpPr>
          <p:spPr>
            <a:xfrm>
              <a:off x="4037143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33D2437-7EB0-46D8-A447-12E70907B9B0}"/>
                </a:ext>
              </a:extLst>
            </p:cNvPr>
            <p:cNvCxnSpPr>
              <a:cxnSpLocks/>
            </p:cNvCxnSpPr>
            <p:nvPr/>
          </p:nvCxnSpPr>
          <p:spPr>
            <a:xfrm>
              <a:off x="4590134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0A181EC6-EBC4-4746-A778-C4D303DC3361}"/>
                </a:ext>
              </a:extLst>
            </p:cNvPr>
            <p:cNvCxnSpPr>
              <a:cxnSpLocks/>
            </p:cNvCxnSpPr>
            <p:nvPr/>
          </p:nvCxnSpPr>
          <p:spPr>
            <a:xfrm>
              <a:off x="5143125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Flowchart: Connector 54">
                  <a:extLst>
                    <a:ext uri="{FF2B5EF4-FFF2-40B4-BE49-F238E27FC236}">
                      <a16:creationId xmlns:a16="http://schemas.microsoft.com/office/drawing/2014/main" id="{65E35F74-E5B1-4910-9176-37A5DF8299E0}"/>
                    </a:ext>
                  </a:extLst>
                </p:cNvPr>
                <p:cNvSpPr/>
                <p:nvPr/>
              </p:nvSpPr>
              <p:spPr>
                <a:xfrm>
                  <a:off x="3416655" y="587769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5" name="Flowchart: Connector 54">
                  <a:extLst>
                    <a:ext uri="{FF2B5EF4-FFF2-40B4-BE49-F238E27FC236}">
                      <a16:creationId xmlns:a16="http://schemas.microsoft.com/office/drawing/2014/main" id="{65E35F74-E5B1-4910-9176-37A5DF8299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6655" y="5877695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Flowchart: Connector 55">
                  <a:extLst>
                    <a:ext uri="{FF2B5EF4-FFF2-40B4-BE49-F238E27FC236}">
                      <a16:creationId xmlns:a16="http://schemas.microsoft.com/office/drawing/2014/main" id="{8C891F2B-DB27-43E7-9766-6B4F2DA1ABE6}"/>
                    </a:ext>
                  </a:extLst>
                </p:cNvPr>
                <p:cNvSpPr/>
                <p:nvPr/>
              </p:nvSpPr>
              <p:spPr>
                <a:xfrm>
                  <a:off x="3967834" y="587769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6" name="Flowchart: Connector 55">
                  <a:extLst>
                    <a:ext uri="{FF2B5EF4-FFF2-40B4-BE49-F238E27FC236}">
                      <a16:creationId xmlns:a16="http://schemas.microsoft.com/office/drawing/2014/main" id="{8C891F2B-DB27-43E7-9766-6B4F2DA1AB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7834" y="5877695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Flowchart: Connector 56">
                  <a:extLst>
                    <a:ext uri="{FF2B5EF4-FFF2-40B4-BE49-F238E27FC236}">
                      <a16:creationId xmlns:a16="http://schemas.microsoft.com/office/drawing/2014/main" id="{278C8102-54CF-4313-8EB5-7676298FDFC8}"/>
                    </a:ext>
                  </a:extLst>
                </p:cNvPr>
                <p:cNvSpPr/>
                <p:nvPr/>
              </p:nvSpPr>
              <p:spPr>
                <a:xfrm>
                  <a:off x="4525910" y="587769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7" name="Flowchart: Connector 56">
                  <a:extLst>
                    <a:ext uri="{FF2B5EF4-FFF2-40B4-BE49-F238E27FC236}">
                      <a16:creationId xmlns:a16="http://schemas.microsoft.com/office/drawing/2014/main" id="{278C8102-54CF-4313-8EB5-7676298FDF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5910" y="5877695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Flowchart: Connector 58">
                  <a:extLst>
                    <a:ext uri="{FF2B5EF4-FFF2-40B4-BE49-F238E27FC236}">
                      <a16:creationId xmlns:a16="http://schemas.microsoft.com/office/drawing/2014/main" id="{BA3E0C8D-3487-4E96-8560-4B81845B3DCA}"/>
                    </a:ext>
                  </a:extLst>
                </p:cNvPr>
                <p:cNvSpPr/>
                <p:nvPr/>
              </p:nvSpPr>
              <p:spPr>
                <a:xfrm>
                  <a:off x="5073094" y="587769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9" name="Flowchart: Connector 58">
                  <a:extLst>
                    <a:ext uri="{FF2B5EF4-FFF2-40B4-BE49-F238E27FC236}">
                      <a16:creationId xmlns:a16="http://schemas.microsoft.com/office/drawing/2014/main" id="{BA3E0C8D-3487-4E96-8560-4B81845B3D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3094" y="5877695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5A5C88B-94E0-4A51-8422-1E19A2FEC7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7402" y="567294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CD72ECE-39EA-4FB9-9A2C-ACFC33BA46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30393" y="567294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82EB7A11-A89D-440A-B674-3DFBA6B16D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3384" y="567294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4B982891-8E9D-4732-88AF-77310D1FC9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6375" y="567294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Flowchart: Connector 64">
                  <a:extLst>
                    <a:ext uri="{FF2B5EF4-FFF2-40B4-BE49-F238E27FC236}">
                      <a16:creationId xmlns:a16="http://schemas.microsoft.com/office/drawing/2014/main" id="{33BE3B21-2D50-4E91-8D8A-9553DE9AB1D8}"/>
                    </a:ext>
                  </a:extLst>
                </p:cNvPr>
                <p:cNvSpPr/>
                <p:nvPr/>
              </p:nvSpPr>
              <p:spPr>
                <a:xfrm>
                  <a:off x="6470112" y="5427009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5" name="Flowchart: Connector 64">
                  <a:extLst>
                    <a:ext uri="{FF2B5EF4-FFF2-40B4-BE49-F238E27FC236}">
                      <a16:creationId xmlns:a16="http://schemas.microsoft.com/office/drawing/2014/main" id="{33BE3B21-2D50-4E91-8D8A-9553DE9AB1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0112" y="5427009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Flowchart: Connector 65">
                  <a:extLst>
                    <a:ext uri="{FF2B5EF4-FFF2-40B4-BE49-F238E27FC236}">
                      <a16:creationId xmlns:a16="http://schemas.microsoft.com/office/drawing/2014/main" id="{345EBEFA-8032-476D-9E55-70793121EB9E}"/>
                    </a:ext>
                  </a:extLst>
                </p:cNvPr>
                <p:cNvSpPr/>
                <p:nvPr/>
              </p:nvSpPr>
              <p:spPr>
                <a:xfrm>
                  <a:off x="7021291" y="5427009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6" name="Flowchart: Connector 65">
                  <a:extLst>
                    <a:ext uri="{FF2B5EF4-FFF2-40B4-BE49-F238E27FC236}">
                      <a16:creationId xmlns:a16="http://schemas.microsoft.com/office/drawing/2014/main" id="{345EBEFA-8032-476D-9E55-70793121EB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1291" y="5427009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Flowchart: Connector 67">
                  <a:extLst>
                    <a:ext uri="{FF2B5EF4-FFF2-40B4-BE49-F238E27FC236}">
                      <a16:creationId xmlns:a16="http://schemas.microsoft.com/office/drawing/2014/main" id="{D669571C-584B-4DC8-B194-8D1DB83C4F2D}"/>
                    </a:ext>
                  </a:extLst>
                </p:cNvPr>
                <p:cNvSpPr/>
                <p:nvPr/>
              </p:nvSpPr>
              <p:spPr>
                <a:xfrm>
                  <a:off x="7579367" y="5427009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8" name="Flowchart: Connector 67">
                  <a:extLst>
                    <a:ext uri="{FF2B5EF4-FFF2-40B4-BE49-F238E27FC236}">
                      <a16:creationId xmlns:a16="http://schemas.microsoft.com/office/drawing/2014/main" id="{D669571C-584B-4DC8-B194-8D1DB83C4F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9367" y="5427009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Flowchart: Connector 68">
                  <a:extLst>
                    <a:ext uri="{FF2B5EF4-FFF2-40B4-BE49-F238E27FC236}">
                      <a16:creationId xmlns:a16="http://schemas.microsoft.com/office/drawing/2014/main" id="{2E8FEF7E-8972-470C-B838-1E464BC31F2C}"/>
                    </a:ext>
                  </a:extLst>
                </p:cNvPr>
                <p:cNvSpPr/>
                <p:nvPr/>
              </p:nvSpPr>
              <p:spPr>
                <a:xfrm>
                  <a:off x="8126551" y="5427009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9" name="Flowchart: Connector 68">
                  <a:extLst>
                    <a:ext uri="{FF2B5EF4-FFF2-40B4-BE49-F238E27FC236}">
                      <a16:creationId xmlns:a16="http://schemas.microsoft.com/office/drawing/2014/main" id="{2E8FEF7E-8972-470C-B838-1E464BC31F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6551" y="5427009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A65D7AA2-1E3B-437D-AA5D-527DFEB8F8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30859" y="5222258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D2C57EC-E914-4489-B5C1-C1E6887E47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83850" y="5222258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67407B13-8C4B-48A1-80BE-3652928BCB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36841" y="5222258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5C4F7527-7784-4269-96BE-31EAA56299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9832" y="5222258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08C1092-E184-4283-8CE7-AA5E76C4B215}"/>
                </a:ext>
              </a:extLst>
            </p:cNvPr>
            <p:cNvSpPr/>
            <p:nvPr/>
          </p:nvSpPr>
          <p:spPr>
            <a:xfrm>
              <a:off x="3110413" y="1971676"/>
              <a:ext cx="5535747" cy="275200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41832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7597C5A-AB7A-43F8-B6D1-F778BB979E63}"/>
              </a:ext>
            </a:extLst>
          </p:cNvPr>
          <p:cNvGrpSpPr/>
          <p:nvPr/>
        </p:nvGrpSpPr>
        <p:grpSpPr>
          <a:xfrm>
            <a:off x="3307078" y="679005"/>
            <a:ext cx="4428594" cy="4626698"/>
            <a:chOff x="3307078" y="679005"/>
            <a:chExt cx="4428594" cy="4626698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D0B3A80-6795-4FE8-BA2E-A2BCA358CB2C}"/>
                </a:ext>
              </a:extLst>
            </p:cNvPr>
            <p:cNvCxnSpPr>
              <a:cxnSpLocks/>
              <a:stCxn id="9" idx="6"/>
            </p:cNvCxnSpPr>
            <p:nvPr/>
          </p:nvCxnSpPr>
          <p:spPr>
            <a:xfrm>
              <a:off x="4817608" y="2482939"/>
              <a:ext cx="1211068" cy="470468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50AD2DF-75DD-46C1-952D-ADF25EF33D07}"/>
                </a:ext>
              </a:extLst>
            </p:cNvPr>
            <p:cNvCxnSpPr>
              <a:cxnSpLocks/>
              <a:stCxn id="77" idx="6"/>
            </p:cNvCxnSpPr>
            <p:nvPr/>
          </p:nvCxnSpPr>
          <p:spPr>
            <a:xfrm flipV="1">
              <a:off x="4805586" y="3122792"/>
              <a:ext cx="1261625" cy="323492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BA19E16-E371-41F0-A8B8-925FC7394019}"/>
                    </a:ext>
                  </a:extLst>
                </p:cNvPr>
                <p:cNvSpPr/>
                <p:nvPr/>
              </p:nvSpPr>
              <p:spPr>
                <a:xfrm>
                  <a:off x="3307078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BA19E16-E371-41F0-A8B8-925FC73940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7078" y="1223554"/>
                  <a:ext cx="381000" cy="391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0BDEB8D-BFFC-44CD-A76D-BF7F641C2A3E}"/>
                    </a:ext>
                  </a:extLst>
                </p:cNvPr>
                <p:cNvSpPr/>
                <p:nvPr/>
              </p:nvSpPr>
              <p:spPr>
                <a:xfrm>
                  <a:off x="3844831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0BDEB8D-BFFC-44CD-A76D-BF7F641C2A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4831" y="1223554"/>
                  <a:ext cx="381000" cy="391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2F9909F-B6ED-4F64-81F4-DE4294BDDD50}"/>
                    </a:ext>
                  </a:extLst>
                </p:cNvPr>
                <p:cNvSpPr/>
                <p:nvPr/>
              </p:nvSpPr>
              <p:spPr>
                <a:xfrm>
                  <a:off x="4382584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2F9909F-B6ED-4F64-81F4-DE4294BDDD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2584" y="1223554"/>
                  <a:ext cx="381000" cy="391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EC17D51-3B2B-46BD-BDEE-9B8C0C6A838B}"/>
                    </a:ext>
                  </a:extLst>
                </p:cNvPr>
                <p:cNvSpPr/>
                <p:nvPr/>
              </p:nvSpPr>
              <p:spPr>
                <a:xfrm>
                  <a:off x="4920337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EC17D51-3B2B-46BD-BDEE-9B8C0C6A83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0337" y="1223554"/>
                  <a:ext cx="381000" cy="391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82B92A7-B931-40D8-91E5-E937BD8570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7853" y="1590413"/>
              <a:ext cx="482957" cy="70538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A1F5120-6A3A-43C8-83A6-4885AF39E4C5}"/>
                </a:ext>
              </a:extLst>
            </p:cNvPr>
            <p:cNvGrpSpPr/>
            <p:nvPr/>
          </p:nvGrpSpPr>
          <p:grpSpPr>
            <a:xfrm>
              <a:off x="3322815" y="4335893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1640BE80-BA9E-4AB2-8F93-6A89BB2D420D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1640BE80-BA9E-4AB2-8F93-6A89BB2D420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C9A287AF-B492-4086-AA1B-39720E803243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C9A287AF-B492-4086-AA1B-39720E8032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755A5637-3F4B-4591-B16F-3E8205D43A57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755A5637-3F4B-4591-B16F-3E8205D43A5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40FBDEC9-426E-41AC-A764-7B1C3947DBE9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40FBDEC9-426E-41AC-A764-7B1C3947DBE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9868020-EB20-465D-BA40-BD813240E1D6}"/>
                </a:ext>
              </a:extLst>
            </p:cNvPr>
            <p:cNvGrpSpPr/>
            <p:nvPr/>
          </p:nvGrpSpPr>
          <p:grpSpPr>
            <a:xfrm>
              <a:off x="5741413" y="4324716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C56D93E4-1AF3-45BC-84B7-65299F7A37D7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C56D93E4-1AF3-45BC-84B7-65299F7A37D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5D6AEB9-9FBD-44A6-9753-B48E4471D129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5D6AEB9-9FBD-44A6-9753-B48E4471D1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907C10B5-B944-4214-ABBE-A83138C6683F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907C10B5-B944-4214-ABBE-A83138C6683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DFECB0EC-A25B-48AE-AC1E-D2AFA495439D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DFECB0EC-A25B-48AE-AC1E-D2AFA495439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A0D4F1E5-D34F-476E-A379-A7E508FEAE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2460" y="1631771"/>
              <a:ext cx="195393" cy="66402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0381CFF7-8847-4A7C-AF02-4C1F825A7C74}"/>
                </a:ext>
              </a:extLst>
            </p:cNvPr>
            <p:cNvCxnSpPr>
              <a:cxnSpLocks/>
              <a:endCxn id="32" idx="2"/>
            </p:cNvCxnSpPr>
            <p:nvPr/>
          </p:nvCxnSpPr>
          <p:spPr>
            <a:xfrm flipH="1" flipV="1">
              <a:off x="4035331" y="1615441"/>
              <a:ext cx="114248" cy="65532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97A17CB-E067-4793-A5BB-53445C69A7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97583" y="1615443"/>
              <a:ext cx="502282" cy="71246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7BF77E3-FC87-417C-9145-31B1A9B821C1}"/>
                </a:ext>
              </a:extLst>
            </p:cNvPr>
            <p:cNvSpPr/>
            <p:nvPr/>
          </p:nvSpPr>
          <p:spPr>
            <a:xfrm>
              <a:off x="3806773" y="2159447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F1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0DF09494-9C59-4B09-BD18-F3C54C5E1225}"/>
                </a:ext>
              </a:extLst>
            </p:cNvPr>
            <p:cNvCxnSpPr>
              <a:cxnSpLocks/>
              <a:endCxn id="40" idx="0"/>
            </p:cNvCxnSpPr>
            <p:nvPr/>
          </p:nvCxnSpPr>
          <p:spPr>
            <a:xfrm flipH="1">
              <a:off x="3513315" y="3660154"/>
              <a:ext cx="487919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F6C53DC4-427A-4988-B753-38595AFC76EF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 flipH="1">
              <a:off x="4051068" y="3674408"/>
              <a:ext cx="112104" cy="66148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FFE4F909-99FE-4B1E-8A18-EE7B4224B4A2}"/>
                </a:ext>
              </a:extLst>
            </p:cNvPr>
            <p:cNvCxnSpPr>
              <a:cxnSpLocks/>
              <a:endCxn id="42" idx="0"/>
            </p:cNvCxnSpPr>
            <p:nvPr/>
          </p:nvCxnSpPr>
          <p:spPr>
            <a:xfrm>
              <a:off x="4432025" y="3660154"/>
              <a:ext cx="156796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D673BA05-B450-4052-B878-0C61F9FC6922}"/>
                </a:ext>
              </a:extLst>
            </p:cNvPr>
            <p:cNvCxnSpPr>
              <a:cxnSpLocks/>
              <a:endCxn id="43" idx="0"/>
            </p:cNvCxnSpPr>
            <p:nvPr/>
          </p:nvCxnSpPr>
          <p:spPr>
            <a:xfrm>
              <a:off x="4670187" y="3626666"/>
              <a:ext cx="456387" cy="70922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8A47FE71-2143-499F-ACE6-781F5633390D}"/>
                </a:ext>
              </a:extLst>
            </p:cNvPr>
            <p:cNvCxnSpPr>
              <a:cxnSpLocks/>
              <a:endCxn id="45" idx="0"/>
            </p:cNvCxnSpPr>
            <p:nvPr/>
          </p:nvCxnSpPr>
          <p:spPr>
            <a:xfrm flipH="1">
              <a:off x="5931913" y="3122792"/>
              <a:ext cx="549110" cy="1201924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AF7FDE38-1B19-4ADE-9876-F484E05AA469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 flipH="1">
              <a:off x="6469666" y="3172111"/>
              <a:ext cx="82320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EDAC3FAA-CB74-4437-819C-F8A4627A847A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>
              <a:off x="6708739" y="3172111"/>
              <a:ext cx="298680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C98465DC-4FFB-4F21-9ED1-2002D53E71FD}"/>
                </a:ext>
              </a:extLst>
            </p:cNvPr>
            <p:cNvCxnSpPr>
              <a:cxnSpLocks/>
              <a:endCxn id="48" idx="0"/>
            </p:cNvCxnSpPr>
            <p:nvPr/>
          </p:nvCxnSpPr>
          <p:spPr>
            <a:xfrm>
              <a:off x="6850666" y="3172111"/>
              <a:ext cx="694506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1DE7ECAC-E06F-456F-8AF5-E8B3DFAC4335}"/>
                    </a:ext>
                  </a:extLst>
                </p:cNvPr>
                <p:cNvSpPr/>
                <p:nvPr/>
              </p:nvSpPr>
              <p:spPr>
                <a:xfrm>
                  <a:off x="3323405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1DE7ECAC-E06F-456F-8AF5-E8B3DFAC43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3405" y="67900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Flowchart: Connector 37">
                  <a:extLst>
                    <a:ext uri="{FF2B5EF4-FFF2-40B4-BE49-F238E27FC236}">
                      <a16:creationId xmlns:a16="http://schemas.microsoft.com/office/drawing/2014/main" id="{22F44BB7-5123-4A68-B6D2-FC75F24E5B0C}"/>
                    </a:ext>
                  </a:extLst>
                </p:cNvPr>
                <p:cNvSpPr/>
                <p:nvPr/>
              </p:nvSpPr>
              <p:spPr>
                <a:xfrm>
                  <a:off x="3874584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38" name="Flowchart: Connector 37">
                  <a:extLst>
                    <a:ext uri="{FF2B5EF4-FFF2-40B4-BE49-F238E27FC236}">
                      <a16:creationId xmlns:a16="http://schemas.microsoft.com/office/drawing/2014/main" id="{22F44BB7-5123-4A68-B6D2-FC75F24E5B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4584" y="679005"/>
                  <a:ext cx="321493" cy="330680"/>
                </a:xfrm>
                <a:prstGeom prst="flowChartConnector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Flowchart: Connector 48">
                  <a:extLst>
                    <a:ext uri="{FF2B5EF4-FFF2-40B4-BE49-F238E27FC236}">
                      <a16:creationId xmlns:a16="http://schemas.microsoft.com/office/drawing/2014/main" id="{4A3B72E8-02BD-4FBB-B3CD-90FCC2FAC990}"/>
                    </a:ext>
                  </a:extLst>
                </p:cNvPr>
                <p:cNvSpPr/>
                <p:nvPr/>
              </p:nvSpPr>
              <p:spPr>
                <a:xfrm>
                  <a:off x="4432660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49" name="Flowchart: Connector 48">
                  <a:extLst>
                    <a:ext uri="{FF2B5EF4-FFF2-40B4-BE49-F238E27FC236}">
                      <a16:creationId xmlns:a16="http://schemas.microsoft.com/office/drawing/2014/main" id="{4A3B72E8-02BD-4FBB-B3CD-90FCC2FAC9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2660" y="67900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Flowchart: Connector 49">
                  <a:extLst>
                    <a:ext uri="{FF2B5EF4-FFF2-40B4-BE49-F238E27FC236}">
                      <a16:creationId xmlns:a16="http://schemas.microsoft.com/office/drawing/2014/main" id="{4325B84B-83A0-4FDA-BF51-6967248DC5C5}"/>
                    </a:ext>
                  </a:extLst>
                </p:cNvPr>
                <p:cNvSpPr/>
                <p:nvPr/>
              </p:nvSpPr>
              <p:spPr>
                <a:xfrm>
                  <a:off x="4979844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50" name="Flowchart: Connector 49">
                  <a:extLst>
                    <a:ext uri="{FF2B5EF4-FFF2-40B4-BE49-F238E27FC236}">
                      <a16:creationId xmlns:a16="http://schemas.microsoft.com/office/drawing/2014/main" id="{4325B84B-83A0-4FDA-BF51-6967248DC5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44" y="67900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D6EA7B1-BDDE-4232-9091-D5B4B65B0CA5}"/>
                </a:ext>
              </a:extLst>
            </p:cNvPr>
            <p:cNvCxnSpPr>
              <a:cxnSpLocks/>
            </p:cNvCxnSpPr>
            <p:nvPr/>
          </p:nvCxnSpPr>
          <p:spPr>
            <a:xfrm>
              <a:off x="3484152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D29E64C-9682-4EB6-8E8B-53931FD09344}"/>
                </a:ext>
              </a:extLst>
            </p:cNvPr>
            <p:cNvCxnSpPr>
              <a:cxnSpLocks/>
            </p:cNvCxnSpPr>
            <p:nvPr/>
          </p:nvCxnSpPr>
          <p:spPr>
            <a:xfrm>
              <a:off x="4037143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33D2437-7EB0-46D8-A447-12E70907B9B0}"/>
                </a:ext>
              </a:extLst>
            </p:cNvPr>
            <p:cNvCxnSpPr>
              <a:cxnSpLocks/>
            </p:cNvCxnSpPr>
            <p:nvPr/>
          </p:nvCxnSpPr>
          <p:spPr>
            <a:xfrm>
              <a:off x="4590134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0A181EC6-EBC4-4746-A778-C4D303DC3361}"/>
                </a:ext>
              </a:extLst>
            </p:cNvPr>
            <p:cNvCxnSpPr>
              <a:cxnSpLocks/>
            </p:cNvCxnSpPr>
            <p:nvPr/>
          </p:nvCxnSpPr>
          <p:spPr>
            <a:xfrm>
              <a:off x="5143125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Flowchart: Connector 54">
                  <a:extLst>
                    <a:ext uri="{FF2B5EF4-FFF2-40B4-BE49-F238E27FC236}">
                      <a16:creationId xmlns:a16="http://schemas.microsoft.com/office/drawing/2014/main" id="{65E35F74-E5B1-4910-9176-37A5DF8299E0}"/>
                    </a:ext>
                  </a:extLst>
                </p:cNvPr>
                <p:cNvSpPr/>
                <p:nvPr/>
              </p:nvSpPr>
              <p:spPr>
                <a:xfrm>
                  <a:off x="3346032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55" name="Flowchart: Connector 54">
                  <a:extLst>
                    <a:ext uri="{FF2B5EF4-FFF2-40B4-BE49-F238E27FC236}">
                      <a16:creationId xmlns:a16="http://schemas.microsoft.com/office/drawing/2014/main" id="{65E35F74-E5B1-4910-9176-37A5DF8299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6032" y="4975023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Flowchart: Connector 55">
                  <a:extLst>
                    <a:ext uri="{FF2B5EF4-FFF2-40B4-BE49-F238E27FC236}">
                      <a16:creationId xmlns:a16="http://schemas.microsoft.com/office/drawing/2014/main" id="{8C891F2B-DB27-43E7-9766-6B4F2DA1ABE6}"/>
                    </a:ext>
                  </a:extLst>
                </p:cNvPr>
                <p:cNvSpPr/>
                <p:nvPr/>
              </p:nvSpPr>
              <p:spPr>
                <a:xfrm>
                  <a:off x="3897211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56" name="Flowchart: Connector 55">
                  <a:extLst>
                    <a:ext uri="{FF2B5EF4-FFF2-40B4-BE49-F238E27FC236}">
                      <a16:creationId xmlns:a16="http://schemas.microsoft.com/office/drawing/2014/main" id="{8C891F2B-DB27-43E7-9766-6B4F2DA1AB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7211" y="4975023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Flowchart: Connector 56">
                  <a:extLst>
                    <a:ext uri="{FF2B5EF4-FFF2-40B4-BE49-F238E27FC236}">
                      <a16:creationId xmlns:a16="http://schemas.microsoft.com/office/drawing/2014/main" id="{278C8102-54CF-4313-8EB5-7676298FDFC8}"/>
                    </a:ext>
                  </a:extLst>
                </p:cNvPr>
                <p:cNvSpPr/>
                <p:nvPr/>
              </p:nvSpPr>
              <p:spPr>
                <a:xfrm>
                  <a:off x="4455287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57" name="Flowchart: Connector 56">
                  <a:extLst>
                    <a:ext uri="{FF2B5EF4-FFF2-40B4-BE49-F238E27FC236}">
                      <a16:creationId xmlns:a16="http://schemas.microsoft.com/office/drawing/2014/main" id="{278C8102-54CF-4313-8EB5-7676298FDF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287" y="4975023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Flowchart: Connector 58">
                  <a:extLst>
                    <a:ext uri="{FF2B5EF4-FFF2-40B4-BE49-F238E27FC236}">
                      <a16:creationId xmlns:a16="http://schemas.microsoft.com/office/drawing/2014/main" id="{BA3E0C8D-3487-4E96-8560-4B81845B3DCA}"/>
                    </a:ext>
                  </a:extLst>
                </p:cNvPr>
                <p:cNvSpPr/>
                <p:nvPr/>
              </p:nvSpPr>
              <p:spPr>
                <a:xfrm>
                  <a:off x="5002471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59" name="Flowchart: Connector 58">
                  <a:extLst>
                    <a:ext uri="{FF2B5EF4-FFF2-40B4-BE49-F238E27FC236}">
                      <a16:creationId xmlns:a16="http://schemas.microsoft.com/office/drawing/2014/main" id="{BA3E0C8D-3487-4E96-8560-4B81845B3D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2471" y="4975023"/>
                  <a:ext cx="321493" cy="330680"/>
                </a:xfrm>
                <a:prstGeom prst="flowChartConnector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5A5C88B-94E0-4A51-8422-1E19A2FEC7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6779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CD72ECE-39EA-4FB9-9A2C-ACFC33BA46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9770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82EB7A11-A89D-440A-B674-3DFBA6B16D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2761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4B982891-8E9D-4732-88AF-77310D1FC9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65752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Flowchart: Connector 64">
                  <a:extLst>
                    <a:ext uri="{FF2B5EF4-FFF2-40B4-BE49-F238E27FC236}">
                      <a16:creationId xmlns:a16="http://schemas.microsoft.com/office/drawing/2014/main" id="{33BE3B21-2D50-4E91-8D8A-9553DE9AB1D8}"/>
                    </a:ext>
                  </a:extLst>
                </p:cNvPr>
                <p:cNvSpPr/>
                <p:nvPr/>
              </p:nvSpPr>
              <p:spPr>
                <a:xfrm>
                  <a:off x="5757740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65" name="Flowchart: Connector 64">
                  <a:extLst>
                    <a:ext uri="{FF2B5EF4-FFF2-40B4-BE49-F238E27FC236}">
                      <a16:creationId xmlns:a16="http://schemas.microsoft.com/office/drawing/2014/main" id="{33BE3B21-2D50-4E91-8D8A-9553DE9AB1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7740" y="4967093"/>
                  <a:ext cx="321493" cy="330680"/>
                </a:xfrm>
                <a:prstGeom prst="flowChartConnector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Flowchart: Connector 65">
                  <a:extLst>
                    <a:ext uri="{FF2B5EF4-FFF2-40B4-BE49-F238E27FC236}">
                      <a16:creationId xmlns:a16="http://schemas.microsoft.com/office/drawing/2014/main" id="{345EBEFA-8032-476D-9E55-70793121EB9E}"/>
                    </a:ext>
                  </a:extLst>
                </p:cNvPr>
                <p:cNvSpPr/>
                <p:nvPr/>
              </p:nvSpPr>
              <p:spPr>
                <a:xfrm>
                  <a:off x="6308919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66" name="Flowchart: Connector 65">
                  <a:extLst>
                    <a:ext uri="{FF2B5EF4-FFF2-40B4-BE49-F238E27FC236}">
                      <a16:creationId xmlns:a16="http://schemas.microsoft.com/office/drawing/2014/main" id="{345EBEFA-8032-476D-9E55-70793121EB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8919" y="4967093"/>
                  <a:ext cx="321493" cy="330680"/>
                </a:xfrm>
                <a:prstGeom prst="flowChartConnector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Flowchart: Connector 67">
                  <a:extLst>
                    <a:ext uri="{FF2B5EF4-FFF2-40B4-BE49-F238E27FC236}">
                      <a16:creationId xmlns:a16="http://schemas.microsoft.com/office/drawing/2014/main" id="{D669571C-584B-4DC8-B194-8D1DB83C4F2D}"/>
                    </a:ext>
                  </a:extLst>
                </p:cNvPr>
                <p:cNvSpPr/>
                <p:nvPr/>
              </p:nvSpPr>
              <p:spPr>
                <a:xfrm>
                  <a:off x="6866995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68" name="Flowchart: Connector 67">
                  <a:extLst>
                    <a:ext uri="{FF2B5EF4-FFF2-40B4-BE49-F238E27FC236}">
                      <a16:creationId xmlns:a16="http://schemas.microsoft.com/office/drawing/2014/main" id="{D669571C-584B-4DC8-B194-8D1DB83C4F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6995" y="4967093"/>
                  <a:ext cx="321493" cy="330680"/>
                </a:xfrm>
                <a:prstGeom prst="flowChartConnector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Flowchart: Connector 68">
                  <a:extLst>
                    <a:ext uri="{FF2B5EF4-FFF2-40B4-BE49-F238E27FC236}">
                      <a16:creationId xmlns:a16="http://schemas.microsoft.com/office/drawing/2014/main" id="{2E8FEF7E-8972-470C-B838-1E464BC31F2C}"/>
                    </a:ext>
                  </a:extLst>
                </p:cNvPr>
                <p:cNvSpPr/>
                <p:nvPr/>
              </p:nvSpPr>
              <p:spPr>
                <a:xfrm>
                  <a:off x="7414179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69" name="Flowchart: Connector 68">
                  <a:extLst>
                    <a:ext uri="{FF2B5EF4-FFF2-40B4-BE49-F238E27FC236}">
                      <a16:creationId xmlns:a16="http://schemas.microsoft.com/office/drawing/2014/main" id="{2E8FEF7E-8972-470C-B838-1E464BC31F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4179" y="4967093"/>
                  <a:ext cx="321493" cy="330680"/>
                </a:xfrm>
                <a:prstGeom prst="flowChartConnector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A65D7AA2-1E3B-437D-AA5D-527DFEB8F8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8487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D2C57EC-E914-4489-B5C1-C1E6887E47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1478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67407B13-8C4B-48A1-80BE-3652928BCB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4469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5C4F7527-7784-4269-96BE-31EAA56299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77460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08C1092-E184-4283-8CE7-AA5E76C4B215}"/>
                </a:ext>
              </a:extLst>
            </p:cNvPr>
            <p:cNvSpPr/>
            <p:nvPr/>
          </p:nvSpPr>
          <p:spPr>
            <a:xfrm>
              <a:off x="3312305" y="2042502"/>
              <a:ext cx="4341047" cy="1922294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20D0A06A-9D37-48DB-930D-44BFFE707CA3}"/>
                </a:ext>
              </a:extLst>
            </p:cNvPr>
            <p:cNvSpPr/>
            <p:nvPr/>
          </p:nvSpPr>
          <p:spPr>
            <a:xfrm>
              <a:off x="3794751" y="3122792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F2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7978ACE4-C6A7-4145-9E43-8430CC7AA413}"/>
                </a:ext>
              </a:extLst>
            </p:cNvPr>
            <p:cNvSpPr/>
            <p:nvPr/>
          </p:nvSpPr>
          <p:spPr>
            <a:xfrm>
              <a:off x="6163325" y="2712577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F3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0126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8EBA789B-DFC6-468B-A118-E177C9979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917371"/>
            <a:ext cx="5396986" cy="3817027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87BF77E3-FC87-417C-9145-31B1A9B821C1}"/>
              </a:ext>
            </a:extLst>
          </p:cNvPr>
          <p:cNvSpPr/>
          <p:nvPr/>
        </p:nvSpPr>
        <p:spPr>
          <a:xfrm>
            <a:off x="3257004" y="803365"/>
            <a:ext cx="2029099" cy="1140822"/>
          </a:xfrm>
          <a:prstGeom prst="ellipse">
            <a:avLst/>
          </a:prstGeom>
          <a:solidFill>
            <a:srgbClr val="DBEAF7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Work environment</a:t>
            </a:r>
            <a:endParaRPr lang="en-GB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61CD4DE-3BB6-4367-97F4-A3A1DCFD3023}"/>
              </a:ext>
            </a:extLst>
          </p:cNvPr>
          <p:cNvSpPr/>
          <p:nvPr/>
        </p:nvSpPr>
        <p:spPr>
          <a:xfrm>
            <a:off x="3257004" y="2288178"/>
            <a:ext cx="2029099" cy="1140822"/>
          </a:xfrm>
          <a:prstGeom prst="ellipse">
            <a:avLst/>
          </a:prstGeom>
          <a:solidFill>
            <a:srgbClr val="DBEAF7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Coworker</a:t>
            </a:r>
            <a:endParaRPr lang="en-GB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6D2A567-F51A-45AA-B0F7-B1301D9A4BD5}"/>
              </a:ext>
            </a:extLst>
          </p:cNvPr>
          <p:cNvSpPr/>
          <p:nvPr/>
        </p:nvSpPr>
        <p:spPr>
          <a:xfrm>
            <a:off x="6566262" y="1715592"/>
            <a:ext cx="2029099" cy="1140822"/>
          </a:xfrm>
          <a:prstGeom prst="ellipse">
            <a:avLst/>
          </a:prstGeom>
          <a:solidFill>
            <a:srgbClr val="DBEAF7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Job satisfaction</a:t>
            </a:r>
            <a:endParaRPr lang="en-GB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D0B3A80-6795-4FE8-BA2E-A2BCA358CB2C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5286103" y="1373776"/>
            <a:ext cx="1210491" cy="8599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0AD2DF-75DD-46C1-952D-ADF25EF33D07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5286103" y="2364379"/>
            <a:ext cx="1245325" cy="4942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BA19E16-E371-41F0-A8B8-925FC7394019}"/>
              </a:ext>
            </a:extLst>
          </p:cNvPr>
          <p:cNvSpPr/>
          <p:nvPr/>
        </p:nvSpPr>
        <p:spPr>
          <a:xfrm>
            <a:off x="3352800" y="160020"/>
            <a:ext cx="381000" cy="353783"/>
          </a:xfrm>
          <a:prstGeom prst="rect">
            <a:avLst/>
          </a:prstGeom>
          <a:solidFill>
            <a:srgbClr val="5BA9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723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2253B76-6270-4710-B192-5691DA052C9B}"/>
              </a:ext>
            </a:extLst>
          </p:cNvPr>
          <p:cNvGrpSpPr/>
          <p:nvPr/>
        </p:nvGrpSpPr>
        <p:grpSpPr>
          <a:xfrm>
            <a:off x="3843106" y="1301574"/>
            <a:ext cx="1994259" cy="2127426"/>
            <a:chOff x="3307078" y="679005"/>
            <a:chExt cx="1994259" cy="212742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BA19E16-E371-41F0-A8B8-925FC7394019}"/>
                    </a:ext>
                  </a:extLst>
                </p:cNvPr>
                <p:cNvSpPr/>
                <p:nvPr/>
              </p:nvSpPr>
              <p:spPr>
                <a:xfrm>
                  <a:off x="3307078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BA19E16-E371-41F0-A8B8-925FC73940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7078" y="1223554"/>
                  <a:ext cx="381000" cy="391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0BDEB8D-BFFC-44CD-A76D-BF7F641C2A3E}"/>
                    </a:ext>
                  </a:extLst>
                </p:cNvPr>
                <p:cNvSpPr/>
                <p:nvPr/>
              </p:nvSpPr>
              <p:spPr>
                <a:xfrm>
                  <a:off x="3844831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0BDEB8D-BFFC-44CD-A76D-BF7F641C2A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4831" y="1223554"/>
                  <a:ext cx="381000" cy="391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2F9909F-B6ED-4F64-81F4-DE4294BDDD50}"/>
                    </a:ext>
                  </a:extLst>
                </p:cNvPr>
                <p:cNvSpPr/>
                <p:nvPr/>
              </p:nvSpPr>
              <p:spPr>
                <a:xfrm>
                  <a:off x="4382584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2F9909F-B6ED-4F64-81F4-DE4294BDDD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2584" y="1223554"/>
                  <a:ext cx="381000" cy="391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EC17D51-3B2B-46BD-BDEE-9B8C0C6A838B}"/>
                    </a:ext>
                  </a:extLst>
                </p:cNvPr>
                <p:cNvSpPr/>
                <p:nvPr/>
              </p:nvSpPr>
              <p:spPr>
                <a:xfrm>
                  <a:off x="4920337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EC17D51-3B2B-46BD-BDEE-9B8C0C6A83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0337" y="1223554"/>
                  <a:ext cx="381000" cy="391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82B92A7-B931-40D8-91E5-E937BD8570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7853" y="1590413"/>
              <a:ext cx="482957" cy="70538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A0D4F1E5-D34F-476E-A379-A7E508FEAE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2460" y="1631771"/>
              <a:ext cx="195393" cy="66402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0381CFF7-8847-4A7C-AF02-4C1F825A7C74}"/>
                </a:ext>
              </a:extLst>
            </p:cNvPr>
            <p:cNvCxnSpPr>
              <a:cxnSpLocks/>
              <a:endCxn id="32" idx="2"/>
            </p:cNvCxnSpPr>
            <p:nvPr/>
          </p:nvCxnSpPr>
          <p:spPr>
            <a:xfrm flipH="1" flipV="1">
              <a:off x="4035331" y="1615441"/>
              <a:ext cx="114248" cy="65532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97A17CB-E067-4793-A5BB-53445C69A7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97583" y="1615443"/>
              <a:ext cx="502282" cy="71246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7BF77E3-FC87-417C-9145-31B1A9B821C1}"/>
                </a:ext>
              </a:extLst>
            </p:cNvPr>
            <p:cNvSpPr/>
            <p:nvPr/>
          </p:nvSpPr>
          <p:spPr>
            <a:xfrm>
              <a:off x="3806773" y="2159447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F1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1DE7ECAC-E06F-456F-8AF5-E8B3DFAC4335}"/>
                    </a:ext>
                  </a:extLst>
                </p:cNvPr>
                <p:cNvSpPr/>
                <p:nvPr/>
              </p:nvSpPr>
              <p:spPr>
                <a:xfrm>
                  <a:off x="3323405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1DE7ECAC-E06F-456F-8AF5-E8B3DFAC43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3405" y="679005"/>
                  <a:ext cx="321493" cy="330680"/>
                </a:xfrm>
                <a:prstGeom prst="flowChartConnector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Flowchart: Connector 37">
                  <a:extLst>
                    <a:ext uri="{FF2B5EF4-FFF2-40B4-BE49-F238E27FC236}">
                      <a16:creationId xmlns:a16="http://schemas.microsoft.com/office/drawing/2014/main" id="{22F44BB7-5123-4A68-B6D2-FC75F24E5B0C}"/>
                    </a:ext>
                  </a:extLst>
                </p:cNvPr>
                <p:cNvSpPr/>
                <p:nvPr/>
              </p:nvSpPr>
              <p:spPr>
                <a:xfrm>
                  <a:off x="3874584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38" name="Flowchart: Connector 37">
                  <a:extLst>
                    <a:ext uri="{FF2B5EF4-FFF2-40B4-BE49-F238E27FC236}">
                      <a16:creationId xmlns:a16="http://schemas.microsoft.com/office/drawing/2014/main" id="{22F44BB7-5123-4A68-B6D2-FC75F24E5B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4584" y="679005"/>
                  <a:ext cx="321493" cy="330680"/>
                </a:xfrm>
                <a:prstGeom prst="flowChartConnector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Flowchart: Connector 48">
                  <a:extLst>
                    <a:ext uri="{FF2B5EF4-FFF2-40B4-BE49-F238E27FC236}">
                      <a16:creationId xmlns:a16="http://schemas.microsoft.com/office/drawing/2014/main" id="{4A3B72E8-02BD-4FBB-B3CD-90FCC2FAC990}"/>
                    </a:ext>
                  </a:extLst>
                </p:cNvPr>
                <p:cNvSpPr/>
                <p:nvPr/>
              </p:nvSpPr>
              <p:spPr>
                <a:xfrm>
                  <a:off x="4432660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49" name="Flowchart: Connector 48">
                  <a:extLst>
                    <a:ext uri="{FF2B5EF4-FFF2-40B4-BE49-F238E27FC236}">
                      <a16:creationId xmlns:a16="http://schemas.microsoft.com/office/drawing/2014/main" id="{4A3B72E8-02BD-4FBB-B3CD-90FCC2FAC9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2660" y="679005"/>
                  <a:ext cx="321493" cy="330680"/>
                </a:xfrm>
                <a:prstGeom prst="flowChartConnector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Flowchart: Connector 49">
                  <a:extLst>
                    <a:ext uri="{FF2B5EF4-FFF2-40B4-BE49-F238E27FC236}">
                      <a16:creationId xmlns:a16="http://schemas.microsoft.com/office/drawing/2014/main" id="{4325B84B-83A0-4FDA-BF51-6967248DC5C5}"/>
                    </a:ext>
                  </a:extLst>
                </p:cNvPr>
                <p:cNvSpPr/>
                <p:nvPr/>
              </p:nvSpPr>
              <p:spPr>
                <a:xfrm>
                  <a:off x="4979844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50" name="Flowchart: Connector 49">
                  <a:extLst>
                    <a:ext uri="{FF2B5EF4-FFF2-40B4-BE49-F238E27FC236}">
                      <a16:creationId xmlns:a16="http://schemas.microsoft.com/office/drawing/2014/main" id="{4325B84B-83A0-4FDA-BF51-6967248DC5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44" y="679005"/>
                  <a:ext cx="321493" cy="330680"/>
                </a:xfrm>
                <a:prstGeom prst="flowChartConnector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D6EA7B1-BDDE-4232-9091-D5B4B65B0CA5}"/>
                </a:ext>
              </a:extLst>
            </p:cNvPr>
            <p:cNvCxnSpPr>
              <a:cxnSpLocks/>
            </p:cNvCxnSpPr>
            <p:nvPr/>
          </p:nvCxnSpPr>
          <p:spPr>
            <a:xfrm>
              <a:off x="3484152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D29E64C-9682-4EB6-8E8B-53931FD09344}"/>
                </a:ext>
              </a:extLst>
            </p:cNvPr>
            <p:cNvCxnSpPr>
              <a:cxnSpLocks/>
            </p:cNvCxnSpPr>
            <p:nvPr/>
          </p:nvCxnSpPr>
          <p:spPr>
            <a:xfrm>
              <a:off x="4037143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33D2437-7EB0-46D8-A447-12E70907B9B0}"/>
                </a:ext>
              </a:extLst>
            </p:cNvPr>
            <p:cNvCxnSpPr>
              <a:cxnSpLocks/>
            </p:cNvCxnSpPr>
            <p:nvPr/>
          </p:nvCxnSpPr>
          <p:spPr>
            <a:xfrm>
              <a:off x="4590134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0A181EC6-EBC4-4746-A778-C4D303DC3361}"/>
                </a:ext>
              </a:extLst>
            </p:cNvPr>
            <p:cNvCxnSpPr>
              <a:cxnSpLocks/>
            </p:cNvCxnSpPr>
            <p:nvPr/>
          </p:nvCxnSpPr>
          <p:spPr>
            <a:xfrm>
              <a:off x="5143125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CA13795-B6CA-4D3E-AC97-887F176A3C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67896" y="1846123"/>
            <a:ext cx="2564208" cy="275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998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15E03E6-59BB-4CEB-9F56-01261D4FDF48}"/>
              </a:ext>
            </a:extLst>
          </p:cNvPr>
          <p:cNvGrpSpPr/>
          <p:nvPr/>
        </p:nvGrpSpPr>
        <p:grpSpPr>
          <a:xfrm>
            <a:off x="3843106" y="1301574"/>
            <a:ext cx="4167970" cy="2907773"/>
            <a:chOff x="3843106" y="1301574"/>
            <a:chExt cx="4167970" cy="2907773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2253B76-6270-4710-B192-5691DA052C9B}"/>
                </a:ext>
              </a:extLst>
            </p:cNvPr>
            <p:cNvGrpSpPr/>
            <p:nvPr/>
          </p:nvGrpSpPr>
          <p:grpSpPr>
            <a:xfrm>
              <a:off x="3843106" y="1301574"/>
              <a:ext cx="1994259" cy="2127426"/>
              <a:chOff x="3307078" y="679005"/>
              <a:chExt cx="1994259" cy="2127426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9BA19E16-E371-41F0-A8B8-925FC7394019}"/>
                      </a:ext>
                    </a:extLst>
                  </p:cNvPr>
                  <p:cNvSpPr/>
                  <p:nvPr/>
                </p:nvSpPr>
                <p:spPr>
                  <a:xfrm>
                    <a:off x="3307078" y="122355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9BA19E16-E371-41F0-A8B8-925FC739401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07078" y="1223554"/>
                    <a:ext cx="381000" cy="39188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B0BDEB8D-BFFC-44CD-A76D-BF7F641C2A3E}"/>
                      </a:ext>
                    </a:extLst>
                  </p:cNvPr>
                  <p:cNvSpPr/>
                  <p:nvPr/>
                </p:nvSpPr>
                <p:spPr>
                  <a:xfrm>
                    <a:off x="3844831" y="122355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B0BDEB8D-BFFC-44CD-A76D-BF7F641C2A3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44831" y="1223554"/>
                    <a:ext cx="381000" cy="39188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E2F9909F-B6ED-4F64-81F4-DE4294BDDD50}"/>
                      </a:ext>
                    </a:extLst>
                  </p:cNvPr>
                  <p:cNvSpPr/>
                  <p:nvPr/>
                </p:nvSpPr>
                <p:spPr>
                  <a:xfrm>
                    <a:off x="4382584" y="122355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E2F9909F-B6ED-4F64-81F4-DE4294BDDD5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82584" y="1223554"/>
                    <a:ext cx="381000" cy="39188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CEC17D51-3B2B-46BD-BDEE-9B8C0C6A838B}"/>
                      </a:ext>
                    </a:extLst>
                  </p:cNvPr>
                  <p:cNvSpPr/>
                  <p:nvPr/>
                </p:nvSpPr>
                <p:spPr>
                  <a:xfrm>
                    <a:off x="4920337" y="122355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CEC17D51-3B2B-46BD-BDEE-9B8C0C6A838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20337" y="1223554"/>
                    <a:ext cx="381000" cy="39188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682B92A7-B931-40D8-91E5-E937BD8570D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37853" y="1590413"/>
                <a:ext cx="482957" cy="705380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A0D4F1E5-D34F-476E-A379-A7E508FEAE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42460" y="1631771"/>
                <a:ext cx="195393" cy="664022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0381CFF7-8847-4A7C-AF02-4C1F825A7C74}"/>
                  </a:ext>
                </a:extLst>
              </p:cNvPr>
              <p:cNvCxnSpPr>
                <a:cxnSpLocks/>
                <a:endCxn id="32" idx="2"/>
              </p:cNvCxnSpPr>
              <p:nvPr/>
            </p:nvCxnSpPr>
            <p:spPr>
              <a:xfrm flipH="1" flipV="1">
                <a:off x="4035331" y="1615441"/>
                <a:ext cx="114248" cy="655320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D97A17CB-E067-4793-A5BB-53445C69A7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497583" y="1615443"/>
                <a:ext cx="502282" cy="712467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7BF77E3-FC87-417C-9145-31B1A9B821C1}"/>
                  </a:ext>
                </a:extLst>
              </p:cNvPr>
              <p:cNvSpPr/>
              <p:nvPr/>
            </p:nvSpPr>
            <p:spPr>
              <a:xfrm>
                <a:off x="3806773" y="2159447"/>
                <a:ext cx="1010835" cy="646984"/>
              </a:xfrm>
              <a:prstGeom prst="ellipse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F1</a:t>
                </a:r>
                <a:endParaRPr lang="en-GB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7" name="Flowchart: Connector 36">
                    <a:extLst>
                      <a:ext uri="{FF2B5EF4-FFF2-40B4-BE49-F238E27FC236}">
                        <a16:creationId xmlns:a16="http://schemas.microsoft.com/office/drawing/2014/main" id="{1DE7ECAC-E06F-456F-8AF5-E8B3DFAC4335}"/>
                      </a:ext>
                    </a:extLst>
                  </p:cNvPr>
                  <p:cNvSpPr/>
                  <p:nvPr/>
                </p:nvSpPr>
                <p:spPr>
                  <a:xfrm>
                    <a:off x="3323405" y="679005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7" name="Flowchart: Connector 36">
                    <a:extLst>
                      <a:ext uri="{FF2B5EF4-FFF2-40B4-BE49-F238E27FC236}">
                        <a16:creationId xmlns:a16="http://schemas.microsoft.com/office/drawing/2014/main" id="{1DE7ECAC-E06F-456F-8AF5-E8B3DFAC433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3405" y="679005"/>
                    <a:ext cx="321493" cy="330680"/>
                  </a:xfrm>
                  <a:prstGeom prst="flowChartConnector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8" name="Flowchart: Connector 37">
                    <a:extLst>
                      <a:ext uri="{FF2B5EF4-FFF2-40B4-BE49-F238E27FC236}">
                        <a16:creationId xmlns:a16="http://schemas.microsoft.com/office/drawing/2014/main" id="{22F44BB7-5123-4A68-B6D2-FC75F24E5B0C}"/>
                      </a:ext>
                    </a:extLst>
                  </p:cNvPr>
                  <p:cNvSpPr/>
                  <p:nvPr/>
                </p:nvSpPr>
                <p:spPr>
                  <a:xfrm>
                    <a:off x="3874584" y="679005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8" name="Flowchart: Connector 37">
                    <a:extLst>
                      <a:ext uri="{FF2B5EF4-FFF2-40B4-BE49-F238E27FC236}">
                        <a16:creationId xmlns:a16="http://schemas.microsoft.com/office/drawing/2014/main" id="{22F44BB7-5123-4A68-B6D2-FC75F24E5B0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74584" y="679005"/>
                    <a:ext cx="321493" cy="330680"/>
                  </a:xfrm>
                  <a:prstGeom prst="flowChartConnector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9" name="Flowchart: Connector 48">
                    <a:extLst>
                      <a:ext uri="{FF2B5EF4-FFF2-40B4-BE49-F238E27FC236}">
                        <a16:creationId xmlns:a16="http://schemas.microsoft.com/office/drawing/2014/main" id="{4A3B72E8-02BD-4FBB-B3CD-90FCC2FAC990}"/>
                      </a:ext>
                    </a:extLst>
                  </p:cNvPr>
                  <p:cNvSpPr/>
                  <p:nvPr/>
                </p:nvSpPr>
                <p:spPr>
                  <a:xfrm>
                    <a:off x="4432660" y="679005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9" name="Flowchart: Connector 48">
                    <a:extLst>
                      <a:ext uri="{FF2B5EF4-FFF2-40B4-BE49-F238E27FC236}">
                        <a16:creationId xmlns:a16="http://schemas.microsoft.com/office/drawing/2014/main" id="{4A3B72E8-02BD-4FBB-B3CD-90FCC2FAC99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32660" y="679005"/>
                    <a:ext cx="321493" cy="330680"/>
                  </a:xfrm>
                  <a:prstGeom prst="flowChartConnector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0" name="Flowchart: Connector 49">
                    <a:extLst>
                      <a:ext uri="{FF2B5EF4-FFF2-40B4-BE49-F238E27FC236}">
                        <a16:creationId xmlns:a16="http://schemas.microsoft.com/office/drawing/2014/main" id="{4325B84B-83A0-4FDA-BF51-6967248DC5C5}"/>
                      </a:ext>
                    </a:extLst>
                  </p:cNvPr>
                  <p:cNvSpPr/>
                  <p:nvPr/>
                </p:nvSpPr>
                <p:spPr>
                  <a:xfrm>
                    <a:off x="4979844" y="679005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0" name="Flowchart: Connector 49">
                    <a:extLst>
                      <a:ext uri="{FF2B5EF4-FFF2-40B4-BE49-F238E27FC236}">
                        <a16:creationId xmlns:a16="http://schemas.microsoft.com/office/drawing/2014/main" id="{4325B84B-83A0-4FDA-BF51-6967248DC5C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44" y="679005"/>
                    <a:ext cx="321493" cy="330680"/>
                  </a:xfrm>
                  <a:prstGeom prst="flowChartConnector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0D6EA7B1-BDDE-4232-9091-D5B4B65B0C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84152" y="1048294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9D29E64C-9682-4EB6-8E8B-53931FD093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37143" y="1048294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633D2437-7EB0-46D8-A447-12E70907B9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0134" y="1048294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0A181EC6-EBC4-4746-A778-C4D303DC33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43125" y="1048294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7B2593B-8B18-4308-812F-0C2A73E977AB}"/>
                </a:ext>
              </a:extLst>
            </p:cNvPr>
            <p:cNvGrpSpPr/>
            <p:nvPr/>
          </p:nvGrpSpPr>
          <p:grpSpPr>
            <a:xfrm>
              <a:off x="6016817" y="1301574"/>
              <a:ext cx="1994259" cy="2127426"/>
              <a:chOff x="3307078" y="679005"/>
              <a:chExt cx="1994259" cy="2127426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AAB9C877-7CE8-474F-9275-C1BAD4092153}"/>
                      </a:ext>
                    </a:extLst>
                  </p:cNvPr>
                  <p:cNvSpPr/>
                  <p:nvPr/>
                </p:nvSpPr>
                <p:spPr>
                  <a:xfrm>
                    <a:off x="3307078" y="122355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AAB9C877-7CE8-474F-9275-C1BAD409215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07078" y="1223554"/>
                    <a:ext cx="381000" cy="39188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10750026-A935-4AD4-9472-CC9B5E6AB26E}"/>
                      </a:ext>
                    </a:extLst>
                  </p:cNvPr>
                  <p:cNvSpPr/>
                  <p:nvPr/>
                </p:nvSpPr>
                <p:spPr>
                  <a:xfrm>
                    <a:off x="3844831" y="122355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10750026-A935-4AD4-9472-CC9B5E6AB26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44831" y="1223554"/>
                    <a:ext cx="381000" cy="391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318CFF65-EFFA-4536-8F1A-878228B81B62}"/>
                      </a:ext>
                    </a:extLst>
                  </p:cNvPr>
                  <p:cNvSpPr/>
                  <p:nvPr/>
                </p:nvSpPr>
                <p:spPr>
                  <a:xfrm>
                    <a:off x="4382584" y="122355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318CFF65-EFFA-4536-8F1A-878228B81B6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82584" y="1223554"/>
                    <a:ext cx="381000" cy="39188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66042183-993B-4B22-BFFE-EDFCB6A2AD5A}"/>
                      </a:ext>
                    </a:extLst>
                  </p:cNvPr>
                  <p:cNvSpPr/>
                  <p:nvPr/>
                </p:nvSpPr>
                <p:spPr>
                  <a:xfrm>
                    <a:off x="4920337" y="122355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66042183-993B-4B22-BFFE-EDFCB6A2AD5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20337" y="1223554"/>
                    <a:ext cx="381000" cy="39188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9F49CFB9-6B12-444F-9704-8B1297950D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37853" y="1590413"/>
                <a:ext cx="482957" cy="705380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36F9440A-CF11-4356-9F31-E25AA46409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42460" y="1631771"/>
                <a:ext cx="195393" cy="664022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71DC552F-534C-43CA-90BF-CF078F4440DC}"/>
                  </a:ext>
                </a:extLst>
              </p:cNvPr>
              <p:cNvCxnSpPr>
                <a:cxnSpLocks/>
                <a:endCxn id="23" idx="2"/>
              </p:cNvCxnSpPr>
              <p:nvPr/>
            </p:nvCxnSpPr>
            <p:spPr>
              <a:xfrm flipH="1" flipV="1">
                <a:off x="4035331" y="1615441"/>
                <a:ext cx="114248" cy="655320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33A1BB0-092D-48D1-93FD-7772AD53C0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497583" y="1615443"/>
                <a:ext cx="502282" cy="712467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A4F9FE4-22D2-4694-B7F5-F495A37E20F8}"/>
                  </a:ext>
                </a:extLst>
              </p:cNvPr>
              <p:cNvSpPr/>
              <p:nvPr/>
            </p:nvSpPr>
            <p:spPr>
              <a:xfrm>
                <a:off x="3806773" y="2159447"/>
                <a:ext cx="1010835" cy="646984"/>
              </a:xfrm>
              <a:prstGeom prst="ellipse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F1</a:t>
                </a:r>
                <a:endParaRPr lang="en-GB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" name="Flowchart: Connector 34">
                    <a:extLst>
                      <a:ext uri="{FF2B5EF4-FFF2-40B4-BE49-F238E27FC236}">
                        <a16:creationId xmlns:a16="http://schemas.microsoft.com/office/drawing/2014/main" id="{7D5968C5-33D4-4A36-BC7F-24DA181122D7}"/>
                      </a:ext>
                    </a:extLst>
                  </p:cNvPr>
                  <p:cNvSpPr/>
                  <p:nvPr/>
                </p:nvSpPr>
                <p:spPr>
                  <a:xfrm>
                    <a:off x="3323405" y="679005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5" name="Flowchart: Connector 34">
                    <a:extLst>
                      <a:ext uri="{FF2B5EF4-FFF2-40B4-BE49-F238E27FC236}">
                        <a16:creationId xmlns:a16="http://schemas.microsoft.com/office/drawing/2014/main" id="{7D5968C5-33D4-4A36-BC7F-24DA181122D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3405" y="679005"/>
                    <a:ext cx="321493" cy="330680"/>
                  </a:xfrm>
                  <a:prstGeom prst="flowChartConnector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9" name="Flowchart: Connector 38">
                    <a:extLst>
                      <a:ext uri="{FF2B5EF4-FFF2-40B4-BE49-F238E27FC236}">
                        <a16:creationId xmlns:a16="http://schemas.microsoft.com/office/drawing/2014/main" id="{4815E58B-F6E1-44DF-A5DD-3D01C4803C4A}"/>
                      </a:ext>
                    </a:extLst>
                  </p:cNvPr>
                  <p:cNvSpPr/>
                  <p:nvPr/>
                </p:nvSpPr>
                <p:spPr>
                  <a:xfrm>
                    <a:off x="3874584" y="679005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9" name="Flowchart: Connector 38">
                    <a:extLst>
                      <a:ext uri="{FF2B5EF4-FFF2-40B4-BE49-F238E27FC236}">
                        <a16:creationId xmlns:a16="http://schemas.microsoft.com/office/drawing/2014/main" id="{4815E58B-F6E1-44DF-A5DD-3D01C4803C4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74584" y="679005"/>
                    <a:ext cx="321493" cy="330680"/>
                  </a:xfrm>
                  <a:prstGeom prst="flowChartConnector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0" name="Flowchart: Connector 39">
                    <a:extLst>
                      <a:ext uri="{FF2B5EF4-FFF2-40B4-BE49-F238E27FC236}">
                        <a16:creationId xmlns:a16="http://schemas.microsoft.com/office/drawing/2014/main" id="{5A4436B1-9FB8-4EBD-B6C4-1F28EC536BBA}"/>
                      </a:ext>
                    </a:extLst>
                  </p:cNvPr>
                  <p:cNvSpPr/>
                  <p:nvPr/>
                </p:nvSpPr>
                <p:spPr>
                  <a:xfrm>
                    <a:off x="4432660" y="679005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0" name="Flowchart: Connector 39">
                    <a:extLst>
                      <a:ext uri="{FF2B5EF4-FFF2-40B4-BE49-F238E27FC236}">
                        <a16:creationId xmlns:a16="http://schemas.microsoft.com/office/drawing/2014/main" id="{5A4436B1-9FB8-4EBD-B6C4-1F28EC536BB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32660" y="679005"/>
                    <a:ext cx="321493" cy="330680"/>
                  </a:xfrm>
                  <a:prstGeom prst="flowChartConnector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1" name="Flowchart: Connector 40">
                    <a:extLst>
                      <a:ext uri="{FF2B5EF4-FFF2-40B4-BE49-F238E27FC236}">
                        <a16:creationId xmlns:a16="http://schemas.microsoft.com/office/drawing/2014/main" id="{3BAB88C0-9DB5-44A9-8334-B683A00D4AB9}"/>
                      </a:ext>
                    </a:extLst>
                  </p:cNvPr>
                  <p:cNvSpPr/>
                  <p:nvPr/>
                </p:nvSpPr>
                <p:spPr>
                  <a:xfrm>
                    <a:off x="4979844" y="679005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1" name="Flowchart: Connector 40">
                    <a:extLst>
                      <a:ext uri="{FF2B5EF4-FFF2-40B4-BE49-F238E27FC236}">
                        <a16:creationId xmlns:a16="http://schemas.microsoft.com/office/drawing/2014/main" id="{3BAB88C0-9DB5-44A9-8334-B683A00D4AB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44" y="679005"/>
                    <a:ext cx="321493" cy="330680"/>
                  </a:xfrm>
                  <a:prstGeom prst="flowChartConnector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B709D65C-3DFF-4310-B61D-9422331484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84152" y="1048294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F84DBE3F-FF47-449B-837F-9A1C9D65D3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37143" y="1048294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45C3163E-BB2B-4F47-BB5E-3CC98509A3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0134" y="1048294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ACDE68E2-98E4-47EB-9237-5A116EE966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43125" y="1048294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6C7E60E4-5456-4621-A653-B5EC8C18D48C}"/>
                </a:ext>
              </a:extLst>
            </p:cNvPr>
            <p:cNvGrpSpPr/>
            <p:nvPr/>
          </p:nvGrpSpPr>
          <p:grpSpPr>
            <a:xfrm rot="16383733">
              <a:off x="5198684" y="2463998"/>
              <a:ext cx="1431480" cy="2059217"/>
              <a:chOff x="2626284" y="2674984"/>
              <a:chExt cx="1264151" cy="1430565"/>
            </a:xfrm>
          </p:grpSpPr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0D23A0CE-6534-48B5-938F-60132A42FCF7}"/>
                  </a:ext>
                </a:extLst>
              </p:cNvPr>
              <p:cNvSpPr/>
              <p:nvPr/>
            </p:nvSpPr>
            <p:spPr>
              <a:xfrm rot="21434051" flipH="1">
                <a:off x="2626284" y="2692224"/>
                <a:ext cx="1264151" cy="1413325"/>
              </a:xfrm>
              <a:prstGeom prst="arc">
                <a:avLst>
                  <a:gd name="adj1" fmla="val 16293354"/>
                  <a:gd name="adj2" fmla="val 5415205"/>
                </a:avLst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5" name="Flowchart: Extract 54">
                <a:extLst>
                  <a:ext uri="{FF2B5EF4-FFF2-40B4-BE49-F238E27FC236}">
                    <a16:creationId xmlns:a16="http://schemas.microsoft.com/office/drawing/2014/main" id="{BEBCB639-8B02-4D15-B302-E7650F209A53}"/>
                  </a:ext>
                </a:extLst>
              </p:cNvPr>
              <p:cNvSpPr/>
              <p:nvPr/>
            </p:nvSpPr>
            <p:spPr>
              <a:xfrm rot="5165141">
                <a:off x="3157467" y="2671166"/>
                <a:ext cx="48514" cy="56150"/>
              </a:xfrm>
              <a:prstGeom prst="flowChartExtra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6811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1CCF5C1-183B-4139-B9D1-CE443B3E77D4}"/>
              </a:ext>
            </a:extLst>
          </p:cNvPr>
          <p:cNvGrpSpPr/>
          <p:nvPr/>
        </p:nvGrpSpPr>
        <p:grpSpPr>
          <a:xfrm>
            <a:off x="4084313" y="792216"/>
            <a:ext cx="4478674" cy="4626698"/>
            <a:chOff x="3256998" y="679005"/>
            <a:chExt cx="4478674" cy="462669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5DEAFBF-5A48-4277-84CC-038157B2D149}"/>
                </a:ext>
              </a:extLst>
            </p:cNvPr>
            <p:cNvCxnSpPr>
              <a:cxnSpLocks/>
              <a:stCxn id="17" idx="6"/>
            </p:cNvCxnSpPr>
            <p:nvPr/>
          </p:nvCxnSpPr>
          <p:spPr>
            <a:xfrm>
              <a:off x="4817608" y="2482939"/>
              <a:ext cx="1211068" cy="470468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D75E184-B38F-4BAE-B4C4-73234B525E63}"/>
                </a:ext>
              </a:extLst>
            </p:cNvPr>
            <p:cNvCxnSpPr>
              <a:cxnSpLocks/>
              <a:stCxn id="50" idx="6"/>
            </p:cNvCxnSpPr>
            <p:nvPr/>
          </p:nvCxnSpPr>
          <p:spPr>
            <a:xfrm flipV="1">
              <a:off x="4805586" y="3122792"/>
              <a:ext cx="1261625" cy="323492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6B729076-2D3C-456A-8B3B-902BE7FED837}"/>
                    </a:ext>
                  </a:extLst>
                </p:cNvPr>
                <p:cNvSpPr/>
                <p:nvPr/>
              </p:nvSpPr>
              <p:spPr>
                <a:xfrm>
                  <a:off x="3307078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6B729076-2D3C-456A-8B3B-902BE7FED8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7078" y="1223554"/>
                  <a:ext cx="381000" cy="391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E1E0BF6E-E0CA-4CB5-8852-C5FD3C5BDC9B}"/>
                    </a:ext>
                  </a:extLst>
                </p:cNvPr>
                <p:cNvSpPr/>
                <p:nvPr/>
              </p:nvSpPr>
              <p:spPr>
                <a:xfrm>
                  <a:off x="3844831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E1E0BF6E-E0CA-4CB5-8852-C5FD3C5BDC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4831" y="1223554"/>
                  <a:ext cx="381000" cy="391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3808AC6-61BB-42B2-9F2A-E646D3A051C9}"/>
                    </a:ext>
                  </a:extLst>
                </p:cNvPr>
                <p:cNvSpPr/>
                <p:nvPr/>
              </p:nvSpPr>
              <p:spPr>
                <a:xfrm>
                  <a:off x="4382584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3808AC6-61BB-42B2-9F2A-E646D3A051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2584" y="1223554"/>
                  <a:ext cx="381000" cy="391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BB03DE3-E411-44AF-A1C1-90B155B0265E}"/>
                    </a:ext>
                  </a:extLst>
                </p:cNvPr>
                <p:cNvSpPr/>
                <p:nvPr/>
              </p:nvSpPr>
              <p:spPr>
                <a:xfrm>
                  <a:off x="4920337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BB03DE3-E411-44AF-A1C1-90B155B026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0337" y="1223554"/>
                  <a:ext cx="381000" cy="391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9CDA9DE-05DE-4333-826E-8EFC4C2132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7853" y="1590413"/>
              <a:ext cx="482957" cy="70538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84250EF-E90C-46A7-B589-63A99EBEF313}"/>
                </a:ext>
              </a:extLst>
            </p:cNvPr>
            <p:cNvGrpSpPr/>
            <p:nvPr/>
          </p:nvGrpSpPr>
          <p:grpSpPr>
            <a:xfrm>
              <a:off x="3322815" y="4335893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D68CCA30-B7AE-43D6-8D7B-46E52C315D2D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D68CCA30-B7AE-43D6-8D7B-46E52C315D2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946A5B2E-0BCC-4648-918B-30DAAB01070A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946A5B2E-0BCC-4648-918B-30DAAB01070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0A35B8DD-F669-49C1-83F5-90ADF989FE2F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0A35B8DD-F669-49C1-83F5-90ADF989FE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D3432DC8-E992-444E-B20F-8E3E8C31FB08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D3432DC8-E992-444E-B20F-8E3E8C31FB0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00696D6-DAD3-43FA-BA66-3D25E6E2D3BB}"/>
                </a:ext>
              </a:extLst>
            </p:cNvPr>
            <p:cNvGrpSpPr/>
            <p:nvPr/>
          </p:nvGrpSpPr>
          <p:grpSpPr>
            <a:xfrm>
              <a:off x="5741413" y="4324716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D85E0B56-8D2C-44DB-A40A-FF27EAFA164B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D85E0B56-8D2C-44DB-A40A-FF27EAFA164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F9EF7141-A8DD-4F38-A9DC-824C9222CFD6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F9EF7141-A8DD-4F38-A9DC-824C9222CFD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D30E806E-E324-41E0-A326-6BF06E126E75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D30E806E-E324-41E0-A326-6BF06E126E7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4AE38347-DFAA-4F06-B51C-1FEBAA9340A8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4AE38347-DFAA-4F06-B51C-1FEBAA9340A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FC69FC2-7CEC-4678-85BF-2CEDECAE5C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2460" y="1631771"/>
              <a:ext cx="195393" cy="66402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DF94BD4-D213-40E8-B554-3F0F57AD5B61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H="1" flipV="1">
              <a:off x="4035331" y="1615441"/>
              <a:ext cx="114248" cy="65532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9B96CE-EF8D-442C-9CFC-C4F59671FD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97583" y="1615443"/>
              <a:ext cx="502282" cy="71246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F476181-BEEF-4C6E-ABB7-330B8EF21AD6}"/>
                </a:ext>
              </a:extLst>
            </p:cNvPr>
            <p:cNvSpPr/>
            <p:nvPr/>
          </p:nvSpPr>
          <p:spPr>
            <a:xfrm>
              <a:off x="3806773" y="2159447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F1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76ECC36-5F44-4C9F-8C72-F884A06C3431}"/>
                </a:ext>
              </a:extLst>
            </p:cNvPr>
            <p:cNvCxnSpPr>
              <a:cxnSpLocks/>
              <a:endCxn id="59" idx="0"/>
            </p:cNvCxnSpPr>
            <p:nvPr/>
          </p:nvCxnSpPr>
          <p:spPr>
            <a:xfrm flipH="1">
              <a:off x="3513315" y="3660154"/>
              <a:ext cx="487919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A39807D-BB39-4D01-99BC-E289DE822C24}"/>
                </a:ext>
              </a:extLst>
            </p:cNvPr>
            <p:cNvCxnSpPr>
              <a:cxnSpLocks/>
              <a:endCxn id="60" idx="0"/>
            </p:cNvCxnSpPr>
            <p:nvPr/>
          </p:nvCxnSpPr>
          <p:spPr>
            <a:xfrm flipH="1">
              <a:off x="4051068" y="3674408"/>
              <a:ext cx="112104" cy="66148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078ADC7-097A-42EE-89BF-388223361815}"/>
                </a:ext>
              </a:extLst>
            </p:cNvPr>
            <p:cNvCxnSpPr>
              <a:cxnSpLocks/>
              <a:endCxn id="61" idx="0"/>
            </p:cNvCxnSpPr>
            <p:nvPr/>
          </p:nvCxnSpPr>
          <p:spPr>
            <a:xfrm>
              <a:off x="4432025" y="3660154"/>
              <a:ext cx="156796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9159D33-32FE-4490-9B3B-B9EDFE64AC08}"/>
                </a:ext>
              </a:extLst>
            </p:cNvPr>
            <p:cNvCxnSpPr>
              <a:cxnSpLocks/>
              <a:endCxn id="62" idx="0"/>
            </p:cNvCxnSpPr>
            <p:nvPr/>
          </p:nvCxnSpPr>
          <p:spPr>
            <a:xfrm>
              <a:off x="4670187" y="3626666"/>
              <a:ext cx="456387" cy="70922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63B82DA-DFA4-438C-8155-D7B075C627A7}"/>
                </a:ext>
              </a:extLst>
            </p:cNvPr>
            <p:cNvCxnSpPr>
              <a:cxnSpLocks/>
              <a:endCxn id="55" idx="0"/>
            </p:cNvCxnSpPr>
            <p:nvPr/>
          </p:nvCxnSpPr>
          <p:spPr>
            <a:xfrm flipH="1">
              <a:off x="5931913" y="3122792"/>
              <a:ext cx="549110" cy="1201924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0096D19-3065-4F4A-BD25-B7257EDD8032}"/>
                </a:ext>
              </a:extLst>
            </p:cNvPr>
            <p:cNvCxnSpPr>
              <a:cxnSpLocks/>
              <a:endCxn id="56" idx="0"/>
            </p:cNvCxnSpPr>
            <p:nvPr/>
          </p:nvCxnSpPr>
          <p:spPr>
            <a:xfrm flipH="1">
              <a:off x="6469666" y="3172111"/>
              <a:ext cx="82320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0831B1A-1F59-4591-95A0-F17595B77933}"/>
                </a:ext>
              </a:extLst>
            </p:cNvPr>
            <p:cNvCxnSpPr>
              <a:cxnSpLocks/>
              <a:endCxn id="57" idx="0"/>
            </p:cNvCxnSpPr>
            <p:nvPr/>
          </p:nvCxnSpPr>
          <p:spPr>
            <a:xfrm>
              <a:off x="6708739" y="3172111"/>
              <a:ext cx="298680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F3510FA-67E6-41D1-B282-7C0BA6758434}"/>
                </a:ext>
              </a:extLst>
            </p:cNvPr>
            <p:cNvCxnSpPr>
              <a:cxnSpLocks/>
              <a:endCxn id="58" idx="0"/>
            </p:cNvCxnSpPr>
            <p:nvPr/>
          </p:nvCxnSpPr>
          <p:spPr>
            <a:xfrm>
              <a:off x="6850666" y="3172111"/>
              <a:ext cx="694506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Flowchart: Connector 25">
                  <a:extLst>
                    <a:ext uri="{FF2B5EF4-FFF2-40B4-BE49-F238E27FC236}">
                      <a16:creationId xmlns:a16="http://schemas.microsoft.com/office/drawing/2014/main" id="{7A3A6914-9015-4B25-BCC1-49AAC976B35E}"/>
                    </a:ext>
                  </a:extLst>
                </p:cNvPr>
                <p:cNvSpPr/>
                <p:nvPr/>
              </p:nvSpPr>
              <p:spPr>
                <a:xfrm>
                  <a:off x="3323405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26" name="Flowchart: Connector 25">
                  <a:extLst>
                    <a:ext uri="{FF2B5EF4-FFF2-40B4-BE49-F238E27FC236}">
                      <a16:creationId xmlns:a16="http://schemas.microsoft.com/office/drawing/2014/main" id="{7A3A6914-9015-4B25-BCC1-49AAC976B3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3405" y="67900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Flowchart: Connector 26">
                  <a:extLst>
                    <a:ext uri="{FF2B5EF4-FFF2-40B4-BE49-F238E27FC236}">
                      <a16:creationId xmlns:a16="http://schemas.microsoft.com/office/drawing/2014/main" id="{E524161B-C54E-4C60-8911-84187A60F539}"/>
                    </a:ext>
                  </a:extLst>
                </p:cNvPr>
                <p:cNvSpPr/>
                <p:nvPr/>
              </p:nvSpPr>
              <p:spPr>
                <a:xfrm>
                  <a:off x="3874584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27" name="Flowchart: Connector 26">
                  <a:extLst>
                    <a:ext uri="{FF2B5EF4-FFF2-40B4-BE49-F238E27FC236}">
                      <a16:creationId xmlns:a16="http://schemas.microsoft.com/office/drawing/2014/main" id="{E524161B-C54E-4C60-8911-84187A60F5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4584" y="67900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Flowchart: Connector 27">
                  <a:extLst>
                    <a:ext uri="{FF2B5EF4-FFF2-40B4-BE49-F238E27FC236}">
                      <a16:creationId xmlns:a16="http://schemas.microsoft.com/office/drawing/2014/main" id="{0910CCFE-3440-44D5-AE9C-372DD4096AF8}"/>
                    </a:ext>
                  </a:extLst>
                </p:cNvPr>
                <p:cNvSpPr/>
                <p:nvPr/>
              </p:nvSpPr>
              <p:spPr>
                <a:xfrm>
                  <a:off x="4432660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28" name="Flowchart: Connector 27">
                  <a:extLst>
                    <a:ext uri="{FF2B5EF4-FFF2-40B4-BE49-F238E27FC236}">
                      <a16:creationId xmlns:a16="http://schemas.microsoft.com/office/drawing/2014/main" id="{0910CCFE-3440-44D5-AE9C-372DD4096A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2660" y="67900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Flowchart: Connector 28">
                  <a:extLst>
                    <a:ext uri="{FF2B5EF4-FFF2-40B4-BE49-F238E27FC236}">
                      <a16:creationId xmlns:a16="http://schemas.microsoft.com/office/drawing/2014/main" id="{A74A01CF-7A50-4B31-BEC0-4B48C313477A}"/>
                    </a:ext>
                  </a:extLst>
                </p:cNvPr>
                <p:cNvSpPr/>
                <p:nvPr/>
              </p:nvSpPr>
              <p:spPr>
                <a:xfrm>
                  <a:off x="4979844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29" name="Flowchart: Connector 28">
                  <a:extLst>
                    <a:ext uri="{FF2B5EF4-FFF2-40B4-BE49-F238E27FC236}">
                      <a16:creationId xmlns:a16="http://schemas.microsoft.com/office/drawing/2014/main" id="{A74A01CF-7A50-4B31-BEC0-4B48C31347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44" y="679005"/>
                  <a:ext cx="321493" cy="330680"/>
                </a:xfrm>
                <a:prstGeom prst="flowChartConnector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C0D7781-3250-49AC-95AB-EC97F17EBB93}"/>
                </a:ext>
              </a:extLst>
            </p:cNvPr>
            <p:cNvCxnSpPr>
              <a:cxnSpLocks/>
            </p:cNvCxnSpPr>
            <p:nvPr/>
          </p:nvCxnSpPr>
          <p:spPr>
            <a:xfrm>
              <a:off x="3484152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475A8A3-A2C1-4690-A476-71DC1B5FC299}"/>
                </a:ext>
              </a:extLst>
            </p:cNvPr>
            <p:cNvCxnSpPr>
              <a:cxnSpLocks/>
            </p:cNvCxnSpPr>
            <p:nvPr/>
          </p:nvCxnSpPr>
          <p:spPr>
            <a:xfrm>
              <a:off x="4037143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F307E1D-AE3B-40E9-A694-3739FA08A391}"/>
                </a:ext>
              </a:extLst>
            </p:cNvPr>
            <p:cNvCxnSpPr>
              <a:cxnSpLocks/>
            </p:cNvCxnSpPr>
            <p:nvPr/>
          </p:nvCxnSpPr>
          <p:spPr>
            <a:xfrm>
              <a:off x="4590134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D4DA92C-B5F6-4FE0-B251-23B2B60F4355}"/>
                </a:ext>
              </a:extLst>
            </p:cNvPr>
            <p:cNvCxnSpPr>
              <a:cxnSpLocks/>
            </p:cNvCxnSpPr>
            <p:nvPr/>
          </p:nvCxnSpPr>
          <p:spPr>
            <a:xfrm>
              <a:off x="5143125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Flowchart: Connector 33">
                  <a:extLst>
                    <a:ext uri="{FF2B5EF4-FFF2-40B4-BE49-F238E27FC236}">
                      <a16:creationId xmlns:a16="http://schemas.microsoft.com/office/drawing/2014/main" id="{DCF6DABD-7792-431F-B246-AA9205C6A0C6}"/>
                    </a:ext>
                  </a:extLst>
                </p:cNvPr>
                <p:cNvSpPr/>
                <p:nvPr/>
              </p:nvSpPr>
              <p:spPr>
                <a:xfrm>
                  <a:off x="3346032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34" name="Flowchart: Connector 33">
                  <a:extLst>
                    <a:ext uri="{FF2B5EF4-FFF2-40B4-BE49-F238E27FC236}">
                      <a16:creationId xmlns:a16="http://schemas.microsoft.com/office/drawing/2014/main" id="{DCF6DABD-7792-431F-B246-AA9205C6A0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6032" y="4975023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Flowchart: Connector 34">
                  <a:extLst>
                    <a:ext uri="{FF2B5EF4-FFF2-40B4-BE49-F238E27FC236}">
                      <a16:creationId xmlns:a16="http://schemas.microsoft.com/office/drawing/2014/main" id="{869C8130-3492-487D-BF86-40E9A66FD978}"/>
                    </a:ext>
                  </a:extLst>
                </p:cNvPr>
                <p:cNvSpPr/>
                <p:nvPr/>
              </p:nvSpPr>
              <p:spPr>
                <a:xfrm>
                  <a:off x="3897211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35" name="Flowchart: Connector 34">
                  <a:extLst>
                    <a:ext uri="{FF2B5EF4-FFF2-40B4-BE49-F238E27FC236}">
                      <a16:creationId xmlns:a16="http://schemas.microsoft.com/office/drawing/2014/main" id="{869C8130-3492-487D-BF86-40E9A66FD9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7211" y="4975023"/>
                  <a:ext cx="321493" cy="330680"/>
                </a:xfrm>
                <a:prstGeom prst="flowChartConnector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Flowchart: Connector 35">
                  <a:extLst>
                    <a:ext uri="{FF2B5EF4-FFF2-40B4-BE49-F238E27FC236}">
                      <a16:creationId xmlns:a16="http://schemas.microsoft.com/office/drawing/2014/main" id="{CEC9BEBD-FB4B-4564-B482-4933D2F9BB01}"/>
                    </a:ext>
                  </a:extLst>
                </p:cNvPr>
                <p:cNvSpPr/>
                <p:nvPr/>
              </p:nvSpPr>
              <p:spPr>
                <a:xfrm>
                  <a:off x="4455287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36" name="Flowchart: Connector 35">
                  <a:extLst>
                    <a:ext uri="{FF2B5EF4-FFF2-40B4-BE49-F238E27FC236}">
                      <a16:creationId xmlns:a16="http://schemas.microsoft.com/office/drawing/2014/main" id="{CEC9BEBD-FB4B-4564-B482-4933D2F9BB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287" y="4975023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02188DB2-BECF-4521-92E5-A4CDD6333A0E}"/>
                    </a:ext>
                  </a:extLst>
                </p:cNvPr>
                <p:cNvSpPr/>
                <p:nvPr/>
              </p:nvSpPr>
              <p:spPr>
                <a:xfrm>
                  <a:off x="5002471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02188DB2-BECF-4521-92E5-A4CDD6333A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2471" y="4975023"/>
                  <a:ext cx="321493" cy="330680"/>
                </a:xfrm>
                <a:prstGeom prst="flowChartConnector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B3EA39F-91E7-4856-B4AC-DC2E2624DF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6779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AC6CA32-EE44-443E-AC61-B96B5C1C92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9770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018ED1C-6586-43B6-91BD-70446B9ED2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2761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D8EDB6A-EE49-4217-AB46-96138EE04D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65752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Flowchart: Connector 41">
                  <a:extLst>
                    <a:ext uri="{FF2B5EF4-FFF2-40B4-BE49-F238E27FC236}">
                      <a16:creationId xmlns:a16="http://schemas.microsoft.com/office/drawing/2014/main" id="{5647BB32-1417-4D7C-9763-A6286FAE5EB9}"/>
                    </a:ext>
                  </a:extLst>
                </p:cNvPr>
                <p:cNvSpPr/>
                <p:nvPr/>
              </p:nvSpPr>
              <p:spPr>
                <a:xfrm>
                  <a:off x="5757740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42" name="Flowchart: Connector 41">
                  <a:extLst>
                    <a:ext uri="{FF2B5EF4-FFF2-40B4-BE49-F238E27FC236}">
                      <a16:creationId xmlns:a16="http://schemas.microsoft.com/office/drawing/2014/main" id="{5647BB32-1417-4D7C-9763-A6286FAE5E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7740" y="4967093"/>
                  <a:ext cx="321493" cy="330680"/>
                </a:xfrm>
                <a:prstGeom prst="flowChartConnector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Flowchart: Connector 42">
                  <a:extLst>
                    <a:ext uri="{FF2B5EF4-FFF2-40B4-BE49-F238E27FC236}">
                      <a16:creationId xmlns:a16="http://schemas.microsoft.com/office/drawing/2014/main" id="{F50DD947-96C3-4FB5-93C2-5B53398811F4}"/>
                    </a:ext>
                  </a:extLst>
                </p:cNvPr>
                <p:cNvSpPr/>
                <p:nvPr/>
              </p:nvSpPr>
              <p:spPr>
                <a:xfrm>
                  <a:off x="6308919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43" name="Flowchart: Connector 42">
                  <a:extLst>
                    <a:ext uri="{FF2B5EF4-FFF2-40B4-BE49-F238E27FC236}">
                      <a16:creationId xmlns:a16="http://schemas.microsoft.com/office/drawing/2014/main" id="{F50DD947-96C3-4FB5-93C2-5B53398811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8919" y="4967093"/>
                  <a:ext cx="321493" cy="330680"/>
                </a:xfrm>
                <a:prstGeom prst="flowChartConnector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Flowchart: Connector 43">
                  <a:extLst>
                    <a:ext uri="{FF2B5EF4-FFF2-40B4-BE49-F238E27FC236}">
                      <a16:creationId xmlns:a16="http://schemas.microsoft.com/office/drawing/2014/main" id="{7A3069F8-DEB6-407F-90EB-6AA61D9C0EEF}"/>
                    </a:ext>
                  </a:extLst>
                </p:cNvPr>
                <p:cNvSpPr/>
                <p:nvPr/>
              </p:nvSpPr>
              <p:spPr>
                <a:xfrm>
                  <a:off x="6866995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44" name="Flowchart: Connector 43">
                  <a:extLst>
                    <a:ext uri="{FF2B5EF4-FFF2-40B4-BE49-F238E27FC236}">
                      <a16:creationId xmlns:a16="http://schemas.microsoft.com/office/drawing/2014/main" id="{7A3069F8-DEB6-407F-90EB-6AA61D9C0E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6995" y="4967093"/>
                  <a:ext cx="321493" cy="330680"/>
                </a:xfrm>
                <a:prstGeom prst="flowChartConnector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Flowchart: Connector 44">
                  <a:extLst>
                    <a:ext uri="{FF2B5EF4-FFF2-40B4-BE49-F238E27FC236}">
                      <a16:creationId xmlns:a16="http://schemas.microsoft.com/office/drawing/2014/main" id="{3F063D1E-1610-42DD-B5EC-5E433C2F631D}"/>
                    </a:ext>
                  </a:extLst>
                </p:cNvPr>
                <p:cNvSpPr/>
                <p:nvPr/>
              </p:nvSpPr>
              <p:spPr>
                <a:xfrm>
                  <a:off x="7414179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45" name="Flowchart: Connector 44">
                  <a:extLst>
                    <a:ext uri="{FF2B5EF4-FFF2-40B4-BE49-F238E27FC236}">
                      <a16:creationId xmlns:a16="http://schemas.microsoft.com/office/drawing/2014/main" id="{3F063D1E-1610-42DD-B5EC-5E433C2F63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4179" y="4967093"/>
                  <a:ext cx="321493" cy="330680"/>
                </a:xfrm>
                <a:prstGeom prst="flowChartConnector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A195C16-29CF-466C-AF74-8AA4BD332D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8487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0CAF824-41C9-417B-A8AC-9B033CD6B2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1478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FD936CE2-C17C-484F-A9CC-7AB2AE9812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4469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39BE7B0-A15B-4EF3-A6AE-B871DBD34B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77460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75BD890-C89B-4065-AA28-35100F2D9D4A}"/>
                </a:ext>
              </a:extLst>
            </p:cNvPr>
            <p:cNvSpPr/>
            <p:nvPr/>
          </p:nvSpPr>
          <p:spPr>
            <a:xfrm>
              <a:off x="3794751" y="3122792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F2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D34D727-5FED-44F9-8A53-390A42CD9299}"/>
                </a:ext>
              </a:extLst>
            </p:cNvPr>
            <p:cNvSpPr/>
            <p:nvPr/>
          </p:nvSpPr>
          <p:spPr>
            <a:xfrm>
              <a:off x="6163325" y="2712577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F3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67DCD2EB-45ED-42AC-BC91-54517562A284}"/>
                </a:ext>
              </a:extLst>
            </p:cNvPr>
            <p:cNvGrpSpPr/>
            <p:nvPr/>
          </p:nvGrpSpPr>
          <p:grpSpPr>
            <a:xfrm>
              <a:off x="3256998" y="2449665"/>
              <a:ext cx="927057" cy="1032239"/>
              <a:chOff x="2626284" y="2674984"/>
              <a:chExt cx="1264151" cy="1430565"/>
            </a:xfrm>
          </p:grpSpPr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980CD73F-CD2A-4918-A51F-795A3FD368E1}"/>
                  </a:ext>
                </a:extLst>
              </p:cNvPr>
              <p:cNvSpPr/>
              <p:nvPr/>
            </p:nvSpPr>
            <p:spPr>
              <a:xfrm rot="21434051" flipH="1">
                <a:off x="2626284" y="2692224"/>
                <a:ext cx="1264151" cy="1413325"/>
              </a:xfrm>
              <a:prstGeom prst="arc">
                <a:avLst>
                  <a:gd name="adj1" fmla="val 16427814"/>
                  <a:gd name="adj2" fmla="val 5415205"/>
                </a:avLst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" name="Flowchart: Extract 53">
                <a:extLst>
                  <a:ext uri="{FF2B5EF4-FFF2-40B4-BE49-F238E27FC236}">
                    <a16:creationId xmlns:a16="http://schemas.microsoft.com/office/drawing/2014/main" id="{004A312C-985C-458B-A959-5D388F147A8D}"/>
                  </a:ext>
                </a:extLst>
              </p:cNvPr>
              <p:cNvSpPr/>
              <p:nvPr/>
            </p:nvSpPr>
            <p:spPr>
              <a:xfrm rot="5165141">
                <a:off x="3157467" y="2671166"/>
                <a:ext cx="48514" cy="56150"/>
              </a:xfrm>
              <a:prstGeom prst="flowChartExtra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87636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E432FBD-82CF-48EF-ABC7-387EFA953E27}"/>
              </a:ext>
            </a:extLst>
          </p:cNvPr>
          <p:cNvGrpSpPr/>
          <p:nvPr/>
        </p:nvGrpSpPr>
        <p:grpSpPr>
          <a:xfrm>
            <a:off x="4134393" y="792216"/>
            <a:ext cx="4428594" cy="4626698"/>
            <a:chOff x="4134393" y="792216"/>
            <a:chExt cx="4428594" cy="462669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5DEAFBF-5A48-4277-84CC-038157B2D149}"/>
                </a:ext>
              </a:extLst>
            </p:cNvPr>
            <p:cNvCxnSpPr>
              <a:cxnSpLocks/>
              <a:stCxn id="17" idx="6"/>
            </p:cNvCxnSpPr>
            <p:nvPr/>
          </p:nvCxnSpPr>
          <p:spPr>
            <a:xfrm>
              <a:off x="5644923" y="2596150"/>
              <a:ext cx="1211068" cy="470468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D75E184-B38F-4BAE-B4C4-73234B525E63}"/>
                </a:ext>
              </a:extLst>
            </p:cNvPr>
            <p:cNvCxnSpPr>
              <a:cxnSpLocks/>
              <a:stCxn id="50" idx="6"/>
            </p:cNvCxnSpPr>
            <p:nvPr/>
          </p:nvCxnSpPr>
          <p:spPr>
            <a:xfrm flipV="1">
              <a:off x="5632901" y="3236003"/>
              <a:ext cx="1261625" cy="323492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6B729076-2D3C-456A-8B3B-902BE7FED837}"/>
                    </a:ext>
                  </a:extLst>
                </p:cNvPr>
                <p:cNvSpPr/>
                <p:nvPr/>
              </p:nvSpPr>
              <p:spPr>
                <a:xfrm>
                  <a:off x="4134393" y="1336765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6B729076-2D3C-456A-8B3B-902BE7FED8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4393" y="1336765"/>
                  <a:ext cx="381000" cy="391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E1E0BF6E-E0CA-4CB5-8852-C5FD3C5BDC9B}"/>
                    </a:ext>
                  </a:extLst>
                </p:cNvPr>
                <p:cNvSpPr/>
                <p:nvPr/>
              </p:nvSpPr>
              <p:spPr>
                <a:xfrm>
                  <a:off x="4672146" y="1336765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E1E0BF6E-E0CA-4CB5-8852-C5FD3C5BDC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2146" y="1336765"/>
                  <a:ext cx="381000" cy="391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3808AC6-61BB-42B2-9F2A-E646D3A051C9}"/>
                    </a:ext>
                  </a:extLst>
                </p:cNvPr>
                <p:cNvSpPr/>
                <p:nvPr/>
              </p:nvSpPr>
              <p:spPr>
                <a:xfrm>
                  <a:off x="5209899" y="1336765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3808AC6-61BB-42B2-9F2A-E646D3A051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9899" y="1336765"/>
                  <a:ext cx="381000" cy="391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BB03DE3-E411-44AF-A1C1-90B155B0265E}"/>
                    </a:ext>
                  </a:extLst>
                </p:cNvPr>
                <p:cNvSpPr/>
                <p:nvPr/>
              </p:nvSpPr>
              <p:spPr>
                <a:xfrm>
                  <a:off x="5747652" y="1336765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BB03DE3-E411-44AF-A1C1-90B155B026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7652" y="1336765"/>
                  <a:ext cx="381000" cy="391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9CDA9DE-05DE-4333-826E-8EFC4C2132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65168" y="1703624"/>
              <a:ext cx="482957" cy="70538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84250EF-E90C-46A7-B589-63A99EBEF313}"/>
                </a:ext>
              </a:extLst>
            </p:cNvPr>
            <p:cNvGrpSpPr/>
            <p:nvPr/>
          </p:nvGrpSpPr>
          <p:grpSpPr>
            <a:xfrm>
              <a:off x="4150130" y="4449104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D68CCA30-B7AE-43D6-8D7B-46E52C315D2D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D68CCA30-B7AE-43D6-8D7B-46E52C315D2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946A5B2E-0BCC-4648-918B-30DAAB01070A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946A5B2E-0BCC-4648-918B-30DAAB01070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0A35B8DD-F669-49C1-83F5-90ADF989FE2F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0A35B8DD-F669-49C1-83F5-90ADF989FE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D3432DC8-E992-444E-B20F-8E3E8C31FB08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D3432DC8-E992-444E-B20F-8E3E8C31FB0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00696D6-DAD3-43FA-BA66-3D25E6E2D3BB}"/>
                </a:ext>
              </a:extLst>
            </p:cNvPr>
            <p:cNvGrpSpPr/>
            <p:nvPr/>
          </p:nvGrpSpPr>
          <p:grpSpPr>
            <a:xfrm>
              <a:off x="6568728" y="4437927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D85E0B56-8D2C-44DB-A40A-FF27EAFA164B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D85E0B56-8D2C-44DB-A40A-FF27EAFA164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F9EF7141-A8DD-4F38-A9DC-824C9222CFD6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F9EF7141-A8DD-4F38-A9DC-824C9222CFD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D30E806E-E324-41E0-A326-6BF06E126E75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D30E806E-E324-41E0-A326-6BF06E126E7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4AE38347-DFAA-4F06-B51C-1FEBAA9340A8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4AE38347-DFAA-4F06-B51C-1FEBAA9340A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FC69FC2-7CEC-4678-85BF-2CEDECAE5C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69775" y="1744982"/>
              <a:ext cx="195393" cy="66402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DF94BD4-D213-40E8-B554-3F0F57AD5B61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H="1" flipV="1">
              <a:off x="4862646" y="1728652"/>
              <a:ext cx="114248" cy="65532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9B96CE-EF8D-442C-9CFC-C4F59671FD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24898" y="1728654"/>
              <a:ext cx="502282" cy="71246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F476181-BEEF-4C6E-ABB7-330B8EF21AD6}"/>
                </a:ext>
              </a:extLst>
            </p:cNvPr>
            <p:cNvSpPr/>
            <p:nvPr/>
          </p:nvSpPr>
          <p:spPr>
            <a:xfrm>
              <a:off x="4634088" y="2272658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F1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76ECC36-5F44-4C9F-8C72-F884A06C3431}"/>
                </a:ext>
              </a:extLst>
            </p:cNvPr>
            <p:cNvCxnSpPr>
              <a:cxnSpLocks/>
              <a:endCxn id="59" idx="0"/>
            </p:cNvCxnSpPr>
            <p:nvPr/>
          </p:nvCxnSpPr>
          <p:spPr>
            <a:xfrm flipH="1">
              <a:off x="4340630" y="3773365"/>
              <a:ext cx="487919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A39807D-BB39-4D01-99BC-E289DE822C24}"/>
                </a:ext>
              </a:extLst>
            </p:cNvPr>
            <p:cNvCxnSpPr>
              <a:cxnSpLocks/>
              <a:endCxn id="60" idx="0"/>
            </p:cNvCxnSpPr>
            <p:nvPr/>
          </p:nvCxnSpPr>
          <p:spPr>
            <a:xfrm flipH="1">
              <a:off x="4878383" y="3787619"/>
              <a:ext cx="112104" cy="66148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078ADC7-097A-42EE-89BF-388223361815}"/>
                </a:ext>
              </a:extLst>
            </p:cNvPr>
            <p:cNvCxnSpPr>
              <a:cxnSpLocks/>
              <a:endCxn id="61" idx="0"/>
            </p:cNvCxnSpPr>
            <p:nvPr/>
          </p:nvCxnSpPr>
          <p:spPr>
            <a:xfrm>
              <a:off x="5259340" y="3773365"/>
              <a:ext cx="156796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9159D33-32FE-4490-9B3B-B9EDFE64AC08}"/>
                </a:ext>
              </a:extLst>
            </p:cNvPr>
            <p:cNvCxnSpPr>
              <a:cxnSpLocks/>
              <a:endCxn id="62" idx="0"/>
            </p:cNvCxnSpPr>
            <p:nvPr/>
          </p:nvCxnSpPr>
          <p:spPr>
            <a:xfrm>
              <a:off x="5497502" y="3739877"/>
              <a:ext cx="456387" cy="70922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63B82DA-DFA4-438C-8155-D7B075C627A7}"/>
                </a:ext>
              </a:extLst>
            </p:cNvPr>
            <p:cNvCxnSpPr>
              <a:cxnSpLocks/>
              <a:endCxn id="55" idx="0"/>
            </p:cNvCxnSpPr>
            <p:nvPr/>
          </p:nvCxnSpPr>
          <p:spPr>
            <a:xfrm flipH="1">
              <a:off x="6759228" y="3236003"/>
              <a:ext cx="549110" cy="1201924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0096D19-3065-4F4A-BD25-B7257EDD8032}"/>
                </a:ext>
              </a:extLst>
            </p:cNvPr>
            <p:cNvCxnSpPr>
              <a:cxnSpLocks/>
              <a:endCxn id="56" idx="0"/>
            </p:cNvCxnSpPr>
            <p:nvPr/>
          </p:nvCxnSpPr>
          <p:spPr>
            <a:xfrm flipH="1">
              <a:off x="7296981" y="3285322"/>
              <a:ext cx="82320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0831B1A-1F59-4591-95A0-F17595B77933}"/>
                </a:ext>
              </a:extLst>
            </p:cNvPr>
            <p:cNvCxnSpPr>
              <a:cxnSpLocks/>
              <a:endCxn id="57" idx="0"/>
            </p:cNvCxnSpPr>
            <p:nvPr/>
          </p:nvCxnSpPr>
          <p:spPr>
            <a:xfrm>
              <a:off x="7536054" y="3285322"/>
              <a:ext cx="298680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F3510FA-67E6-41D1-B282-7C0BA6758434}"/>
                </a:ext>
              </a:extLst>
            </p:cNvPr>
            <p:cNvCxnSpPr>
              <a:cxnSpLocks/>
              <a:endCxn id="58" idx="0"/>
            </p:cNvCxnSpPr>
            <p:nvPr/>
          </p:nvCxnSpPr>
          <p:spPr>
            <a:xfrm>
              <a:off x="7677981" y="3285322"/>
              <a:ext cx="694506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Flowchart: Connector 25">
                  <a:extLst>
                    <a:ext uri="{FF2B5EF4-FFF2-40B4-BE49-F238E27FC236}">
                      <a16:creationId xmlns:a16="http://schemas.microsoft.com/office/drawing/2014/main" id="{7A3A6914-9015-4B25-BCC1-49AAC976B35E}"/>
                    </a:ext>
                  </a:extLst>
                </p:cNvPr>
                <p:cNvSpPr/>
                <p:nvPr/>
              </p:nvSpPr>
              <p:spPr>
                <a:xfrm>
                  <a:off x="4150720" y="792216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26" name="Flowchart: Connector 25">
                  <a:extLst>
                    <a:ext uri="{FF2B5EF4-FFF2-40B4-BE49-F238E27FC236}">
                      <a16:creationId xmlns:a16="http://schemas.microsoft.com/office/drawing/2014/main" id="{7A3A6914-9015-4B25-BCC1-49AAC976B3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0720" y="792216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Flowchart: Connector 26">
                  <a:extLst>
                    <a:ext uri="{FF2B5EF4-FFF2-40B4-BE49-F238E27FC236}">
                      <a16:creationId xmlns:a16="http://schemas.microsoft.com/office/drawing/2014/main" id="{E524161B-C54E-4C60-8911-84187A60F539}"/>
                    </a:ext>
                  </a:extLst>
                </p:cNvPr>
                <p:cNvSpPr/>
                <p:nvPr/>
              </p:nvSpPr>
              <p:spPr>
                <a:xfrm>
                  <a:off x="4701899" y="792216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27" name="Flowchart: Connector 26">
                  <a:extLst>
                    <a:ext uri="{FF2B5EF4-FFF2-40B4-BE49-F238E27FC236}">
                      <a16:creationId xmlns:a16="http://schemas.microsoft.com/office/drawing/2014/main" id="{E524161B-C54E-4C60-8911-84187A60F5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1899" y="792216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Flowchart: Connector 27">
                  <a:extLst>
                    <a:ext uri="{FF2B5EF4-FFF2-40B4-BE49-F238E27FC236}">
                      <a16:creationId xmlns:a16="http://schemas.microsoft.com/office/drawing/2014/main" id="{0910CCFE-3440-44D5-AE9C-372DD4096AF8}"/>
                    </a:ext>
                  </a:extLst>
                </p:cNvPr>
                <p:cNvSpPr/>
                <p:nvPr/>
              </p:nvSpPr>
              <p:spPr>
                <a:xfrm>
                  <a:off x="5259975" y="792216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28" name="Flowchart: Connector 27">
                  <a:extLst>
                    <a:ext uri="{FF2B5EF4-FFF2-40B4-BE49-F238E27FC236}">
                      <a16:creationId xmlns:a16="http://schemas.microsoft.com/office/drawing/2014/main" id="{0910CCFE-3440-44D5-AE9C-372DD4096A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9975" y="792216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Flowchart: Connector 28">
                  <a:extLst>
                    <a:ext uri="{FF2B5EF4-FFF2-40B4-BE49-F238E27FC236}">
                      <a16:creationId xmlns:a16="http://schemas.microsoft.com/office/drawing/2014/main" id="{A74A01CF-7A50-4B31-BEC0-4B48C313477A}"/>
                    </a:ext>
                  </a:extLst>
                </p:cNvPr>
                <p:cNvSpPr/>
                <p:nvPr/>
              </p:nvSpPr>
              <p:spPr>
                <a:xfrm>
                  <a:off x="5807159" y="792216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29" name="Flowchart: Connector 28">
                  <a:extLst>
                    <a:ext uri="{FF2B5EF4-FFF2-40B4-BE49-F238E27FC236}">
                      <a16:creationId xmlns:a16="http://schemas.microsoft.com/office/drawing/2014/main" id="{A74A01CF-7A50-4B31-BEC0-4B48C31347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7159" y="792216"/>
                  <a:ext cx="321493" cy="330680"/>
                </a:xfrm>
                <a:prstGeom prst="flowChartConnector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C0D7781-3250-49AC-95AB-EC97F17EBB93}"/>
                </a:ext>
              </a:extLst>
            </p:cNvPr>
            <p:cNvCxnSpPr>
              <a:cxnSpLocks/>
            </p:cNvCxnSpPr>
            <p:nvPr/>
          </p:nvCxnSpPr>
          <p:spPr>
            <a:xfrm>
              <a:off x="4311467" y="1161505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475A8A3-A2C1-4690-A476-71DC1B5FC299}"/>
                </a:ext>
              </a:extLst>
            </p:cNvPr>
            <p:cNvCxnSpPr>
              <a:cxnSpLocks/>
            </p:cNvCxnSpPr>
            <p:nvPr/>
          </p:nvCxnSpPr>
          <p:spPr>
            <a:xfrm>
              <a:off x="4864458" y="1161505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F307E1D-AE3B-40E9-A694-3739FA08A391}"/>
                </a:ext>
              </a:extLst>
            </p:cNvPr>
            <p:cNvCxnSpPr>
              <a:cxnSpLocks/>
            </p:cNvCxnSpPr>
            <p:nvPr/>
          </p:nvCxnSpPr>
          <p:spPr>
            <a:xfrm>
              <a:off x="5417449" y="1161505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D4DA92C-B5F6-4FE0-B251-23B2B60F4355}"/>
                </a:ext>
              </a:extLst>
            </p:cNvPr>
            <p:cNvCxnSpPr>
              <a:cxnSpLocks/>
            </p:cNvCxnSpPr>
            <p:nvPr/>
          </p:nvCxnSpPr>
          <p:spPr>
            <a:xfrm>
              <a:off x="5970440" y="1161505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Flowchart: Connector 33">
                  <a:extLst>
                    <a:ext uri="{FF2B5EF4-FFF2-40B4-BE49-F238E27FC236}">
                      <a16:creationId xmlns:a16="http://schemas.microsoft.com/office/drawing/2014/main" id="{DCF6DABD-7792-431F-B246-AA9205C6A0C6}"/>
                    </a:ext>
                  </a:extLst>
                </p:cNvPr>
                <p:cNvSpPr/>
                <p:nvPr/>
              </p:nvSpPr>
              <p:spPr>
                <a:xfrm>
                  <a:off x="4173347" y="508823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34" name="Flowchart: Connector 33">
                  <a:extLst>
                    <a:ext uri="{FF2B5EF4-FFF2-40B4-BE49-F238E27FC236}">
                      <a16:creationId xmlns:a16="http://schemas.microsoft.com/office/drawing/2014/main" id="{DCF6DABD-7792-431F-B246-AA9205C6A0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3347" y="5088234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Flowchart: Connector 34">
                  <a:extLst>
                    <a:ext uri="{FF2B5EF4-FFF2-40B4-BE49-F238E27FC236}">
                      <a16:creationId xmlns:a16="http://schemas.microsoft.com/office/drawing/2014/main" id="{869C8130-3492-487D-BF86-40E9A66FD978}"/>
                    </a:ext>
                  </a:extLst>
                </p:cNvPr>
                <p:cNvSpPr/>
                <p:nvPr/>
              </p:nvSpPr>
              <p:spPr>
                <a:xfrm>
                  <a:off x="4724526" y="508823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35" name="Flowchart: Connector 34">
                  <a:extLst>
                    <a:ext uri="{FF2B5EF4-FFF2-40B4-BE49-F238E27FC236}">
                      <a16:creationId xmlns:a16="http://schemas.microsoft.com/office/drawing/2014/main" id="{869C8130-3492-487D-BF86-40E9A66FD9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526" y="5088234"/>
                  <a:ext cx="321493" cy="330680"/>
                </a:xfrm>
                <a:prstGeom prst="flowChartConnector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Flowchart: Connector 35">
                  <a:extLst>
                    <a:ext uri="{FF2B5EF4-FFF2-40B4-BE49-F238E27FC236}">
                      <a16:creationId xmlns:a16="http://schemas.microsoft.com/office/drawing/2014/main" id="{CEC9BEBD-FB4B-4564-B482-4933D2F9BB01}"/>
                    </a:ext>
                  </a:extLst>
                </p:cNvPr>
                <p:cNvSpPr/>
                <p:nvPr/>
              </p:nvSpPr>
              <p:spPr>
                <a:xfrm>
                  <a:off x="5282602" y="508823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36" name="Flowchart: Connector 35">
                  <a:extLst>
                    <a:ext uri="{FF2B5EF4-FFF2-40B4-BE49-F238E27FC236}">
                      <a16:creationId xmlns:a16="http://schemas.microsoft.com/office/drawing/2014/main" id="{CEC9BEBD-FB4B-4564-B482-4933D2F9BB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2602" y="5088234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02188DB2-BECF-4521-92E5-A4CDD6333A0E}"/>
                    </a:ext>
                  </a:extLst>
                </p:cNvPr>
                <p:cNvSpPr/>
                <p:nvPr/>
              </p:nvSpPr>
              <p:spPr>
                <a:xfrm>
                  <a:off x="5829786" y="508823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02188DB2-BECF-4521-92E5-A4CDD6333A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9786" y="5088234"/>
                  <a:ext cx="321493" cy="330680"/>
                </a:xfrm>
                <a:prstGeom prst="flowChartConnector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B3EA39F-91E7-4856-B4AC-DC2E2624DF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4094" y="488348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AC6CA32-EE44-443E-AC61-B96B5C1C92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87085" y="488348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018ED1C-6586-43B6-91BD-70446B9ED2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0076" y="488348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D8EDB6A-EE49-4217-AB46-96138EE04D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3067" y="488348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Flowchart: Connector 41">
                  <a:extLst>
                    <a:ext uri="{FF2B5EF4-FFF2-40B4-BE49-F238E27FC236}">
                      <a16:creationId xmlns:a16="http://schemas.microsoft.com/office/drawing/2014/main" id="{5647BB32-1417-4D7C-9763-A6286FAE5EB9}"/>
                    </a:ext>
                  </a:extLst>
                </p:cNvPr>
                <p:cNvSpPr/>
                <p:nvPr/>
              </p:nvSpPr>
              <p:spPr>
                <a:xfrm>
                  <a:off x="6585055" y="508030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42" name="Flowchart: Connector 41">
                  <a:extLst>
                    <a:ext uri="{FF2B5EF4-FFF2-40B4-BE49-F238E27FC236}">
                      <a16:creationId xmlns:a16="http://schemas.microsoft.com/office/drawing/2014/main" id="{5647BB32-1417-4D7C-9763-A6286FAE5E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5055" y="5080304"/>
                  <a:ext cx="321493" cy="330680"/>
                </a:xfrm>
                <a:prstGeom prst="flowChartConnector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Flowchart: Connector 42">
                  <a:extLst>
                    <a:ext uri="{FF2B5EF4-FFF2-40B4-BE49-F238E27FC236}">
                      <a16:creationId xmlns:a16="http://schemas.microsoft.com/office/drawing/2014/main" id="{F50DD947-96C3-4FB5-93C2-5B53398811F4}"/>
                    </a:ext>
                  </a:extLst>
                </p:cNvPr>
                <p:cNvSpPr/>
                <p:nvPr/>
              </p:nvSpPr>
              <p:spPr>
                <a:xfrm>
                  <a:off x="7136234" y="508030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43" name="Flowchart: Connector 42">
                  <a:extLst>
                    <a:ext uri="{FF2B5EF4-FFF2-40B4-BE49-F238E27FC236}">
                      <a16:creationId xmlns:a16="http://schemas.microsoft.com/office/drawing/2014/main" id="{F50DD947-96C3-4FB5-93C2-5B53398811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6234" y="5080304"/>
                  <a:ext cx="321493" cy="330680"/>
                </a:xfrm>
                <a:prstGeom prst="flowChartConnector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Flowchart: Connector 43">
                  <a:extLst>
                    <a:ext uri="{FF2B5EF4-FFF2-40B4-BE49-F238E27FC236}">
                      <a16:creationId xmlns:a16="http://schemas.microsoft.com/office/drawing/2014/main" id="{7A3069F8-DEB6-407F-90EB-6AA61D9C0EEF}"/>
                    </a:ext>
                  </a:extLst>
                </p:cNvPr>
                <p:cNvSpPr/>
                <p:nvPr/>
              </p:nvSpPr>
              <p:spPr>
                <a:xfrm>
                  <a:off x="7694310" y="508030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44" name="Flowchart: Connector 43">
                  <a:extLst>
                    <a:ext uri="{FF2B5EF4-FFF2-40B4-BE49-F238E27FC236}">
                      <a16:creationId xmlns:a16="http://schemas.microsoft.com/office/drawing/2014/main" id="{7A3069F8-DEB6-407F-90EB-6AA61D9C0E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4310" y="5080304"/>
                  <a:ext cx="321493" cy="330680"/>
                </a:xfrm>
                <a:prstGeom prst="flowChartConnector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Flowchart: Connector 44">
                  <a:extLst>
                    <a:ext uri="{FF2B5EF4-FFF2-40B4-BE49-F238E27FC236}">
                      <a16:creationId xmlns:a16="http://schemas.microsoft.com/office/drawing/2014/main" id="{3F063D1E-1610-42DD-B5EC-5E433C2F631D}"/>
                    </a:ext>
                  </a:extLst>
                </p:cNvPr>
                <p:cNvSpPr/>
                <p:nvPr/>
              </p:nvSpPr>
              <p:spPr>
                <a:xfrm>
                  <a:off x="8241494" y="508030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45" name="Flowchart: Connector 44">
                  <a:extLst>
                    <a:ext uri="{FF2B5EF4-FFF2-40B4-BE49-F238E27FC236}">
                      <a16:creationId xmlns:a16="http://schemas.microsoft.com/office/drawing/2014/main" id="{3F063D1E-1610-42DD-B5EC-5E433C2F63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1494" y="5080304"/>
                  <a:ext cx="321493" cy="330680"/>
                </a:xfrm>
                <a:prstGeom prst="flowChartConnector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A195C16-29CF-466C-AF74-8AA4BD332D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45802" y="487555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0CAF824-41C9-417B-A8AC-9B033CD6B2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98793" y="487555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FD936CE2-C17C-484F-A9CC-7AB2AE9812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51784" y="487555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39BE7B0-A15B-4EF3-A6AE-B871DBD34B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04775" y="487555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75BD890-C89B-4065-AA28-35100F2D9D4A}"/>
                </a:ext>
              </a:extLst>
            </p:cNvPr>
            <p:cNvSpPr/>
            <p:nvPr/>
          </p:nvSpPr>
          <p:spPr>
            <a:xfrm>
              <a:off x="4622066" y="3236003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F2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D34D727-5FED-44F9-8A53-390A42CD9299}"/>
                </a:ext>
              </a:extLst>
            </p:cNvPr>
            <p:cNvSpPr/>
            <p:nvPr/>
          </p:nvSpPr>
          <p:spPr>
            <a:xfrm>
              <a:off x="6990640" y="2825788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F3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1DFEF20-9563-4571-9D96-6FA6A74326A6}"/>
                </a:ext>
              </a:extLst>
            </p:cNvPr>
            <p:cNvSpPr txBox="1"/>
            <p:nvPr/>
          </p:nvSpPr>
          <p:spPr>
            <a:xfrm>
              <a:off x="5768556" y="2419829"/>
              <a:ext cx="80017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b1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5A12975-DB88-4FE8-BDCC-3D8B601C3ECC}"/>
                </a:ext>
              </a:extLst>
            </p:cNvPr>
            <p:cNvSpPr txBox="1"/>
            <p:nvPr/>
          </p:nvSpPr>
          <p:spPr>
            <a:xfrm>
              <a:off x="5803490" y="3433547"/>
              <a:ext cx="80017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b2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6597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9DE46BA6-FB2E-44C0-A9B9-977582016052}"/>
              </a:ext>
            </a:extLst>
          </p:cNvPr>
          <p:cNvGrpSpPr/>
          <p:nvPr/>
        </p:nvGrpSpPr>
        <p:grpSpPr>
          <a:xfrm>
            <a:off x="4134393" y="426445"/>
            <a:ext cx="4428594" cy="4992469"/>
            <a:chOff x="4134393" y="426445"/>
            <a:chExt cx="4428594" cy="4992469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5DEAFBF-5A48-4277-84CC-038157B2D149}"/>
                </a:ext>
              </a:extLst>
            </p:cNvPr>
            <p:cNvCxnSpPr>
              <a:cxnSpLocks/>
              <a:stCxn id="17" idx="6"/>
            </p:cNvCxnSpPr>
            <p:nvPr/>
          </p:nvCxnSpPr>
          <p:spPr>
            <a:xfrm>
              <a:off x="5644923" y="2230379"/>
              <a:ext cx="1249603" cy="660867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D75E184-B38F-4BAE-B4C4-73234B525E63}"/>
                </a:ext>
              </a:extLst>
            </p:cNvPr>
            <p:cNvCxnSpPr>
              <a:cxnSpLocks/>
              <a:stCxn id="50" idx="6"/>
            </p:cNvCxnSpPr>
            <p:nvPr/>
          </p:nvCxnSpPr>
          <p:spPr>
            <a:xfrm flipV="1">
              <a:off x="5632901" y="3236003"/>
              <a:ext cx="1261625" cy="323492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6B729076-2D3C-456A-8B3B-902BE7FED837}"/>
                    </a:ext>
                  </a:extLst>
                </p:cNvPr>
                <p:cNvSpPr/>
                <p:nvPr/>
              </p:nvSpPr>
              <p:spPr>
                <a:xfrm>
                  <a:off x="4134393" y="97099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6B729076-2D3C-456A-8B3B-902BE7FED8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4393" y="970994"/>
                  <a:ext cx="381000" cy="391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E1E0BF6E-E0CA-4CB5-8852-C5FD3C5BDC9B}"/>
                    </a:ext>
                  </a:extLst>
                </p:cNvPr>
                <p:cNvSpPr/>
                <p:nvPr/>
              </p:nvSpPr>
              <p:spPr>
                <a:xfrm>
                  <a:off x="4672146" y="97099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E1E0BF6E-E0CA-4CB5-8852-C5FD3C5BDC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2146" y="970994"/>
                  <a:ext cx="381000" cy="391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3808AC6-61BB-42B2-9F2A-E646D3A051C9}"/>
                    </a:ext>
                  </a:extLst>
                </p:cNvPr>
                <p:cNvSpPr/>
                <p:nvPr/>
              </p:nvSpPr>
              <p:spPr>
                <a:xfrm>
                  <a:off x="5209899" y="97099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3808AC6-61BB-42B2-9F2A-E646D3A051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9899" y="970994"/>
                  <a:ext cx="381000" cy="391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BB03DE3-E411-44AF-A1C1-90B155B0265E}"/>
                    </a:ext>
                  </a:extLst>
                </p:cNvPr>
                <p:cNvSpPr/>
                <p:nvPr/>
              </p:nvSpPr>
              <p:spPr>
                <a:xfrm>
                  <a:off x="5747652" y="97099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BB03DE3-E411-44AF-A1C1-90B155B026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7652" y="970994"/>
                  <a:ext cx="381000" cy="391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9CDA9DE-05DE-4333-826E-8EFC4C2132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65168" y="1337853"/>
              <a:ext cx="482957" cy="70538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84250EF-E90C-46A7-B589-63A99EBEF313}"/>
                </a:ext>
              </a:extLst>
            </p:cNvPr>
            <p:cNvGrpSpPr/>
            <p:nvPr/>
          </p:nvGrpSpPr>
          <p:grpSpPr>
            <a:xfrm>
              <a:off x="4150130" y="4449104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D68CCA30-B7AE-43D6-8D7B-46E52C315D2D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D68CCA30-B7AE-43D6-8D7B-46E52C315D2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946A5B2E-0BCC-4648-918B-30DAAB01070A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946A5B2E-0BCC-4648-918B-30DAAB01070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0A35B8DD-F669-49C1-83F5-90ADF989FE2F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0A35B8DD-F669-49C1-83F5-90ADF989FE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D3432DC8-E992-444E-B20F-8E3E8C31FB08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D3432DC8-E992-444E-B20F-8E3E8C31FB0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00696D6-DAD3-43FA-BA66-3D25E6E2D3BB}"/>
                </a:ext>
              </a:extLst>
            </p:cNvPr>
            <p:cNvGrpSpPr/>
            <p:nvPr/>
          </p:nvGrpSpPr>
          <p:grpSpPr>
            <a:xfrm>
              <a:off x="6568728" y="4437927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D85E0B56-8D2C-44DB-A40A-FF27EAFA164B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D85E0B56-8D2C-44DB-A40A-FF27EAFA164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F9EF7141-A8DD-4F38-A9DC-824C9222CFD6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F9EF7141-A8DD-4F38-A9DC-824C9222CFD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D30E806E-E324-41E0-A326-6BF06E126E75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D30E806E-E324-41E0-A326-6BF06E126E7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4AE38347-DFAA-4F06-B51C-1FEBAA9340A8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4AE38347-DFAA-4F06-B51C-1FEBAA9340A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FC69FC2-7CEC-4678-85BF-2CEDECAE5C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69775" y="1379211"/>
              <a:ext cx="195393" cy="66402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DF94BD4-D213-40E8-B554-3F0F57AD5B61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H="1" flipV="1">
              <a:off x="4862646" y="1362881"/>
              <a:ext cx="114248" cy="65532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9B96CE-EF8D-442C-9CFC-C4F59671FD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24898" y="1362883"/>
              <a:ext cx="502282" cy="71246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F476181-BEEF-4C6E-ABB7-330B8EF21AD6}"/>
                </a:ext>
              </a:extLst>
            </p:cNvPr>
            <p:cNvSpPr/>
            <p:nvPr/>
          </p:nvSpPr>
          <p:spPr>
            <a:xfrm>
              <a:off x="4634088" y="1906887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F1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76ECC36-5F44-4C9F-8C72-F884A06C3431}"/>
                </a:ext>
              </a:extLst>
            </p:cNvPr>
            <p:cNvCxnSpPr>
              <a:cxnSpLocks/>
              <a:endCxn id="59" idx="0"/>
            </p:cNvCxnSpPr>
            <p:nvPr/>
          </p:nvCxnSpPr>
          <p:spPr>
            <a:xfrm flipH="1">
              <a:off x="4340630" y="3773365"/>
              <a:ext cx="487919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A39807D-BB39-4D01-99BC-E289DE822C24}"/>
                </a:ext>
              </a:extLst>
            </p:cNvPr>
            <p:cNvCxnSpPr>
              <a:cxnSpLocks/>
              <a:endCxn id="60" idx="0"/>
            </p:cNvCxnSpPr>
            <p:nvPr/>
          </p:nvCxnSpPr>
          <p:spPr>
            <a:xfrm flipH="1">
              <a:off x="4878383" y="3787619"/>
              <a:ext cx="112104" cy="66148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078ADC7-097A-42EE-89BF-388223361815}"/>
                </a:ext>
              </a:extLst>
            </p:cNvPr>
            <p:cNvCxnSpPr>
              <a:cxnSpLocks/>
              <a:endCxn id="61" idx="0"/>
            </p:cNvCxnSpPr>
            <p:nvPr/>
          </p:nvCxnSpPr>
          <p:spPr>
            <a:xfrm>
              <a:off x="5259340" y="3773365"/>
              <a:ext cx="156796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9159D33-32FE-4490-9B3B-B9EDFE64AC08}"/>
                </a:ext>
              </a:extLst>
            </p:cNvPr>
            <p:cNvCxnSpPr>
              <a:cxnSpLocks/>
              <a:endCxn id="62" idx="0"/>
            </p:cNvCxnSpPr>
            <p:nvPr/>
          </p:nvCxnSpPr>
          <p:spPr>
            <a:xfrm>
              <a:off x="5497502" y="3739877"/>
              <a:ext cx="456387" cy="70922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63B82DA-DFA4-438C-8155-D7B075C627A7}"/>
                </a:ext>
              </a:extLst>
            </p:cNvPr>
            <p:cNvCxnSpPr>
              <a:cxnSpLocks/>
              <a:endCxn id="55" idx="0"/>
            </p:cNvCxnSpPr>
            <p:nvPr/>
          </p:nvCxnSpPr>
          <p:spPr>
            <a:xfrm flipH="1">
              <a:off x="6759228" y="3236003"/>
              <a:ext cx="549110" cy="1201924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0096D19-3065-4F4A-BD25-B7257EDD8032}"/>
                </a:ext>
              </a:extLst>
            </p:cNvPr>
            <p:cNvCxnSpPr>
              <a:cxnSpLocks/>
              <a:endCxn id="56" idx="0"/>
            </p:cNvCxnSpPr>
            <p:nvPr/>
          </p:nvCxnSpPr>
          <p:spPr>
            <a:xfrm flipH="1">
              <a:off x="7296981" y="3285322"/>
              <a:ext cx="82320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0831B1A-1F59-4591-95A0-F17595B77933}"/>
                </a:ext>
              </a:extLst>
            </p:cNvPr>
            <p:cNvCxnSpPr>
              <a:cxnSpLocks/>
              <a:endCxn id="57" idx="0"/>
            </p:cNvCxnSpPr>
            <p:nvPr/>
          </p:nvCxnSpPr>
          <p:spPr>
            <a:xfrm>
              <a:off x="7536054" y="3285322"/>
              <a:ext cx="298680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F3510FA-67E6-41D1-B282-7C0BA6758434}"/>
                </a:ext>
              </a:extLst>
            </p:cNvPr>
            <p:cNvCxnSpPr>
              <a:cxnSpLocks/>
              <a:endCxn id="58" idx="0"/>
            </p:cNvCxnSpPr>
            <p:nvPr/>
          </p:nvCxnSpPr>
          <p:spPr>
            <a:xfrm>
              <a:off x="7677981" y="3285322"/>
              <a:ext cx="694506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Flowchart: Connector 25">
                  <a:extLst>
                    <a:ext uri="{FF2B5EF4-FFF2-40B4-BE49-F238E27FC236}">
                      <a16:creationId xmlns:a16="http://schemas.microsoft.com/office/drawing/2014/main" id="{7A3A6914-9015-4B25-BCC1-49AAC976B35E}"/>
                    </a:ext>
                  </a:extLst>
                </p:cNvPr>
                <p:cNvSpPr/>
                <p:nvPr/>
              </p:nvSpPr>
              <p:spPr>
                <a:xfrm>
                  <a:off x="4150720" y="42644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26" name="Flowchart: Connector 25">
                  <a:extLst>
                    <a:ext uri="{FF2B5EF4-FFF2-40B4-BE49-F238E27FC236}">
                      <a16:creationId xmlns:a16="http://schemas.microsoft.com/office/drawing/2014/main" id="{7A3A6914-9015-4B25-BCC1-49AAC976B3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0720" y="42644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Flowchart: Connector 26">
                  <a:extLst>
                    <a:ext uri="{FF2B5EF4-FFF2-40B4-BE49-F238E27FC236}">
                      <a16:creationId xmlns:a16="http://schemas.microsoft.com/office/drawing/2014/main" id="{E524161B-C54E-4C60-8911-84187A60F539}"/>
                    </a:ext>
                  </a:extLst>
                </p:cNvPr>
                <p:cNvSpPr/>
                <p:nvPr/>
              </p:nvSpPr>
              <p:spPr>
                <a:xfrm>
                  <a:off x="4701899" y="42644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27" name="Flowchart: Connector 26">
                  <a:extLst>
                    <a:ext uri="{FF2B5EF4-FFF2-40B4-BE49-F238E27FC236}">
                      <a16:creationId xmlns:a16="http://schemas.microsoft.com/office/drawing/2014/main" id="{E524161B-C54E-4C60-8911-84187A60F5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1899" y="42644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Flowchart: Connector 27">
                  <a:extLst>
                    <a:ext uri="{FF2B5EF4-FFF2-40B4-BE49-F238E27FC236}">
                      <a16:creationId xmlns:a16="http://schemas.microsoft.com/office/drawing/2014/main" id="{0910CCFE-3440-44D5-AE9C-372DD4096AF8}"/>
                    </a:ext>
                  </a:extLst>
                </p:cNvPr>
                <p:cNvSpPr/>
                <p:nvPr/>
              </p:nvSpPr>
              <p:spPr>
                <a:xfrm>
                  <a:off x="5259975" y="42644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28" name="Flowchart: Connector 27">
                  <a:extLst>
                    <a:ext uri="{FF2B5EF4-FFF2-40B4-BE49-F238E27FC236}">
                      <a16:creationId xmlns:a16="http://schemas.microsoft.com/office/drawing/2014/main" id="{0910CCFE-3440-44D5-AE9C-372DD4096A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9975" y="42644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Flowchart: Connector 28">
                  <a:extLst>
                    <a:ext uri="{FF2B5EF4-FFF2-40B4-BE49-F238E27FC236}">
                      <a16:creationId xmlns:a16="http://schemas.microsoft.com/office/drawing/2014/main" id="{A74A01CF-7A50-4B31-BEC0-4B48C313477A}"/>
                    </a:ext>
                  </a:extLst>
                </p:cNvPr>
                <p:cNvSpPr/>
                <p:nvPr/>
              </p:nvSpPr>
              <p:spPr>
                <a:xfrm>
                  <a:off x="5807159" y="42644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29" name="Flowchart: Connector 28">
                  <a:extLst>
                    <a:ext uri="{FF2B5EF4-FFF2-40B4-BE49-F238E27FC236}">
                      <a16:creationId xmlns:a16="http://schemas.microsoft.com/office/drawing/2014/main" id="{A74A01CF-7A50-4B31-BEC0-4B48C31347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7159" y="426445"/>
                  <a:ext cx="321493" cy="330680"/>
                </a:xfrm>
                <a:prstGeom prst="flowChartConnector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C0D7781-3250-49AC-95AB-EC97F17EBB93}"/>
                </a:ext>
              </a:extLst>
            </p:cNvPr>
            <p:cNvCxnSpPr>
              <a:cxnSpLocks/>
            </p:cNvCxnSpPr>
            <p:nvPr/>
          </p:nvCxnSpPr>
          <p:spPr>
            <a:xfrm>
              <a:off x="4311467" y="79573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475A8A3-A2C1-4690-A476-71DC1B5FC299}"/>
                </a:ext>
              </a:extLst>
            </p:cNvPr>
            <p:cNvCxnSpPr>
              <a:cxnSpLocks/>
            </p:cNvCxnSpPr>
            <p:nvPr/>
          </p:nvCxnSpPr>
          <p:spPr>
            <a:xfrm>
              <a:off x="4864458" y="79573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F307E1D-AE3B-40E9-A694-3739FA08A391}"/>
                </a:ext>
              </a:extLst>
            </p:cNvPr>
            <p:cNvCxnSpPr>
              <a:cxnSpLocks/>
            </p:cNvCxnSpPr>
            <p:nvPr/>
          </p:nvCxnSpPr>
          <p:spPr>
            <a:xfrm>
              <a:off x="5417449" y="79573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D4DA92C-B5F6-4FE0-B251-23B2B60F4355}"/>
                </a:ext>
              </a:extLst>
            </p:cNvPr>
            <p:cNvCxnSpPr>
              <a:cxnSpLocks/>
            </p:cNvCxnSpPr>
            <p:nvPr/>
          </p:nvCxnSpPr>
          <p:spPr>
            <a:xfrm>
              <a:off x="5970440" y="79573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Flowchart: Connector 33">
                  <a:extLst>
                    <a:ext uri="{FF2B5EF4-FFF2-40B4-BE49-F238E27FC236}">
                      <a16:creationId xmlns:a16="http://schemas.microsoft.com/office/drawing/2014/main" id="{DCF6DABD-7792-431F-B246-AA9205C6A0C6}"/>
                    </a:ext>
                  </a:extLst>
                </p:cNvPr>
                <p:cNvSpPr/>
                <p:nvPr/>
              </p:nvSpPr>
              <p:spPr>
                <a:xfrm>
                  <a:off x="4173347" y="508823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34" name="Flowchart: Connector 33">
                  <a:extLst>
                    <a:ext uri="{FF2B5EF4-FFF2-40B4-BE49-F238E27FC236}">
                      <a16:creationId xmlns:a16="http://schemas.microsoft.com/office/drawing/2014/main" id="{DCF6DABD-7792-431F-B246-AA9205C6A0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3347" y="5088234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Flowchart: Connector 34">
                  <a:extLst>
                    <a:ext uri="{FF2B5EF4-FFF2-40B4-BE49-F238E27FC236}">
                      <a16:creationId xmlns:a16="http://schemas.microsoft.com/office/drawing/2014/main" id="{869C8130-3492-487D-BF86-40E9A66FD978}"/>
                    </a:ext>
                  </a:extLst>
                </p:cNvPr>
                <p:cNvSpPr/>
                <p:nvPr/>
              </p:nvSpPr>
              <p:spPr>
                <a:xfrm>
                  <a:off x="4724526" y="508823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35" name="Flowchart: Connector 34">
                  <a:extLst>
                    <a:ext uri="{FF2B5EF4-FFF2-40B4-BE49-F238E27FC236}">
                      <a16:creationId xmlns:a16="http://schemas.microsoft.com/office/drawing/2014/main" id="{869C8130-3492-487D-BF86-40E9A66FD9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526" y="5088234"/>
                  <a:ext cx="321493" cy="330680"/>
                </a:xfrm>
                <a:prstGeom prst="flowChartConnector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Flowchart: Connector 35">
                  <a:extLst>
                    <a:ext uri="{FF2B5EF4-FFF2-40B4-BE49-F238E27FC236}">
                      <a16:creationId xmlns:a16="http://schemas.microsoft.com/office/drawing/2014/main" id="{CEC9BEBD-FB4B-4564-B482-4933D2F9BB01}"/>
                    </a:ext>
                  </a:extLst>
                </p:cNvPr>
                <p:cNvSpPr/>
                <p:nvPr/>
              </p:nvSpPr>
              <p:spPr>
                <a:xfrm>
                  <a:off x="5282602" y="508823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36" name="Flowchart: Connector 35">
                  <a:extLst>
                    <a:ext uri="{FF2B5EF4-FFF2-40B4-BE49-F238E27FC236}">
                      <a16:creationId xmlns:a16="http://schemas.microsoft.com/office/drawing/2014/main" id="{CEC9BEBD-FB4B-4564-B482-4933D2F9BB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2602" y="5088234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02188DB2-BECF-4521-92E5-A4CDD6333A0E}"/>
                    </a:ext>
                  </a:extLst>
                </p:cNvPr>
                <p:cNvSpPr/>
                <p:nvPr/>
              </p:nvSpPr>
              <p:spPr>
                <a:xfrm>
                  <a:off x="5829786" y="508823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02188DB2-BECF-4521-92E5-A4CDD6333A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9786" y="5088234"/>
                  <a:ext cx="321493" cy="330680"/>
                </a:xfrm>
                <a:prstGeom prst="flowChartConnector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B3EA39F-91E7-4856-B4AC-DC2E2624DF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4094" y="488348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AC6CA32-EE44-443E-AC61-B96B5C1C92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87085" y="488348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018ED1C-6586-43B6-91BD-70446B9ED2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0076" y="488348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D8EDB6A-EE49-4217-AB46-96138EE04D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3067" y="488348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Flowchart: Connector 41">
                  <a:extLst>
                    <a:ext uri="{FF2B5EF4-FFF2-40B4-BE49-F238E27FC236}">
                      <a16:creationId xmlns:a16="http://schemas.microsoft.com/office/drawing/2014/main" id="{5647BB32-1417-4D7C-9763-A6286FAE5EB9}"/>
                    </a:ext>
                  </a:extLst>
                </p:cNvPr>
                <p:cNvSpPr/>
                <p:nvPr/>
              </p:nvSpPr>
              <p:spPr>
                <a:xfrm>
                  <a:off x="6585055" y="508030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42" name="Flowchart: Connector 41">
                  <a:extLst>
                    <a:ext uri="{FF2B5EF4-FFF2-40B4-BE49-F238E27FC236}">
                      <a16:creationId xmlns:a16="http://schemas.microsoft.com/office/drawing/2014/main" id="{5647BB32-1417-4D7C-9763-A6286FAE5E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5055" y="5080304"/>
                  <a:ext cx="321493" cy="330680"/>
                </a:xfrm>
                <a:prstGeom prst="flowChartConnector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Flowchart: Connector 42">
                  <a:extLst>
                    <a:ext uri="{FF2B5EF4-FFF2-40B4-BE49-F238E27FC236}">
                      <a16:creationId xmlns:a16="http://schemas.microsoft.com/office/drawing/2014/main" id="{F50DD947-96C3-4FB5-93C2-5B53398811F4}"/>
                    </a:ext>
                  </a:extLst>
                </p:cNvPr>
                <p:cNvSpPr/>
                <p:nvPr/>
              </p:nvSpPr>
              <p:spPr>
                <a:xfrm>
                  <a:off x="7136234" y="508030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43" name="Flowchart: Connector 42">
                  <a:extLst>
                    <a:ext uri="{FF2B5EF4-FFF2-40B4-BE49-F238E27FC236}">
                      <a16:creationId xmlns:a16="http://schemas.microsoft.com/office/drawing/2014/main" id="{F50DD947-96C3-4FB5-93C2-5B53398811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6234" y="5080304"/>
                  <a:ext cx="321493" cy="330680"/>
                </a:xfrm>
                <a:prstGeom prst="flowChartConnector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Flowchart: Connector 43">
                  <a:extLst>
                    <a:ext uri="{FF2B5EF4-FFF2-40B4-BE49-F238E27FC236}">
                      <a16:creationId xmlns:a16="http://schemas.microsoft.com/office/drawing/2014/main" id="{7A3069F8-DEB6-407F-90EB-6AA61D9C0EEF}"/>
                    </a:ext>
                  </a:extLst>
                </p:cNvPr>
                <p:cNvSpPr/>
                <p:nvPr/>
              </p:nvSpPr>
              <p:spPr>
                <a:xfrm>
                  <a:off x="7694310" y="508030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44" name="Flowchart: Connector 43">
                  <a:extLst>
                    <a:ext uri="{FF2B5EF4-FFF2-40B4-BE49-F238E27FC236}">
                      <a16:creationId xmlns:a16="http://schemas.microsoft.com/office/drawing/2014/main" id="{7A3069F8-DEB6-407F-90EB-6AA61D9C0E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4310" y="5080304"/>
                  <a:ext cx="321493" cy="330680"/>
                </a:xfrm>
                <a:prstGeom prst="flowChartConnector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Flowchart: Connector 44">
                  <a:extLst>
                    <a:ext uri="{FF2B5EF4-FFF2-40B4-BE49-F238E27FC236}">
                      <a16:creationId xmlns:a16="http://schemas.microsoft.com/office/drawing/2014/main" id="{3F063D1E-1610-42DD-B5EC-5E433C2F631D}"/>
                    </a:ext>
                  </a:extLst>
                </p:cNvPr>
                <p:cNvSpPr/>
                <p:nvPr/>
              </p:nvSpPr>
              <p:spPr>
                <a:xfrm>
                  <a:off x="8241494" y="508030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45" name="Flowchart: Connector 44">
                  <a:extLst>
                    <a:ext uri="{FF2B5EF4-FFF2-40B4-BE49-F238E27FC236}">
                      <a16:creationId xmlns:a16="http://schemas.microsoft.com/office/drawing/2014/main" id="{3F063D1E-1610-42DD-B5EC-5E433C2F63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1494" y="5080304"/>
                  <a:ext cx="321493" cy="330680"/>
                </a:xfrm>
                <a:prstGeom prst="flowChartConnector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A195C16-29CF-466C-AF74-8AA4BD332D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45802" y="487555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0CAF824-41C9-417B-A8AC-9B033CD6B2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98793" y="487555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FD936CE2-C17C-484F-A9CC-7AB2AE9812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51784" y="487555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39BE7B0-A15B-4EF3-A6AE-B871DBD34B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04775" y="487555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75BD890-C89B-4065-AA28-35100F2D9D4A}"/>
                </a:ext>
              </a:extLst>
            </p:cNvPr>
            <p:cNvSpPr/>
            <p:nvPr/>
          </p:nvSpPr>
          <p:spPr>
            <a:xfrm>
              <a:off x="4622066" y="3236003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F2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D34D727-5FED-44F9-8A53-390A42CD9299}"/>
                </a:ext>
              </a:extLst>
            </p:cNvPr>
            <p:cNvSpPr/>
            <p:nvPr/>
          </p:nvSpPr>
          <p:spPr>
            <a:xfrm>
              <a:off x="6990640" y="2825788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F3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1DFEF20-9563-4571-9D96-6FA6A74326A6}"/>
                </a:ext>
              </a:extLst>
            </p:cNvPr>
            <p:cNvSpPr txBox="1"/>
            <p:nvPr/>
          </p:nvSpPr>
          <p:spPr>
            <a:xfrm>
              <a:off x="5967905" y="2172905"/>
              <a:ext cx="80017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b1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5A12975-DB88-4FE8-BDCC-3D8B601C3ECC}"/>
                </a:ext>
              </a:extLst>
            </p:cNvPr>
            <p:cNvSpPr txBox="1"/>
            <p:nvPr/>
          </p:nvSpPr>
          <p:spPr>
            <a:xfrm>
              <a:off x="5803490" y="3433547"/>
              <a:ext cx="80017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b2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17793D5-4E9A-4880-934B-6A7803ADDCEF}"/>
                </a:ext>
              </a:extLst>
            </p:cNvPr>
            <p:cNvSpPr txBox="1"/>
            <p:nvPr/>
          </p:nvSpPr>
          <p:spPr>
            <a:xfrm>
              <a:off x="4934435" y="2612105"/>
              <a:ext cx="80017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b3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5D4C017-B8CA-4FA7-803B-AB4D76D2C08D}"/>
                </a:ext>
              </a:extLst>
            </p:cNvPr>
            <p:cNvCxnSpPr>
              <a:cxnSpLocks/>
              <a:stCxn id="17" idx="4"/>
            </p:cNvCxnSpPr>
            <p:nvPr/>
          </p:nvCxnSpPr>
          <p:spPr>
            <a:xfrm>
              <a:off x="5139506" y="2553871"/>
              <a:ext cx="0" cy="575065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8924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&#10;&#10;Description automatically generated">
            <a:extLst>
              <a:ext uri="{FF2B5EF4-FFF2-40B4-BE49-F238E27FC236}">
                <a16:creationId xmlns:a16="http://schemas.microsoft.com/office/drawing/2014/main" id="{4FE418C6-F88A-4FDA-9549-97CA8BBEC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720" y="164565"/>
            <a:ext cx="1920240" cy="674334"/>
          </a:xfrm>
          <a:prstGeom prst="rect">
            <a:avLst/>
          </a:prstGeom>
          <a:noFill/>
        </p:spPr>
      </p:pic>
      <p:pic>
        <p:nvPicPr>
          <p:cNvPr id="2050" name="Picture 2" descr="Logo, icon&#10;&#10;Description automatically generated">
            <a:extLst>
              <a:ext uri="{FF2B5EF4-FFF2-40B4-BE49-F238E27FC236}">
                <a16:creationId xmlns:a16="http://schemas.microsoft.com/office/drawing/2014/main" id="{FC43FC77-1501-4892-BAAC-4206277F5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143158"/>
            <a:ext cx="897890" cy="695741"/>
          </a:xfrm>
          <a:prstGeom prst="rect">
            <a:avLst/>
          </a:prstGeom>
          <a:noFill/>
        </p:spPr>
      </p:pic>
      <p:pic>
        <p:nvPicPr>
          <p:cNvPr id="5122" name="Picture 2" descr="Diagram, icon&#10;&#10;Description automatically generated">
            <a:extLst>
              <a:ext uri="{FF2B5EF4-FFF2-40B4-BE49-F238E27FC236}">
                <a16:creationId xmlns:a16="http://schemas.microsoft.com/office/drawing/2014/main" id="{E698F5B8-443A-4C1D-877A-E44097A71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640" y="2155508"/>
            <a:ext cx="2095500" cy="2181225"/>
          </a:xfrm>
          <a:prstGeom prst="rect">
            <a:avLst/>
          </a:prstGeom>
          <a:noFill/>
        </p:spPr>
      </p:pic>
      <p:pic>
        <p:nvPicPr>
          <p:cNvPr id="6146" name="Picture 2" descr="A close-up of a cell phone&#10;&#10;Description automatically generated with medium confidence">
            <a:extLst>
              <a:ext uri="{FF2B5EF4-FFF2-40B4-BE49-F238E27FC236}">
                <a16:creationId xmlns:a16="http://schemas.microsoft.com/office/drawing/2014/main" id="{49F701FC-E446-4420-95E1-E9C4C483E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390" y="838899"/>
            <a:ext cx="2746692" cy="3170954"/>
          </a:xfrm>
          <a:prstGeom prst="rect">
            <a:avLst/>
          </a:prstGeom>
          <a:noFill/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01CF845A-D27E-4811-AC96-578BDFF6D06A}"/>
              </a:ext>
            </a:extLst>
          </p:cNvPr>
          <p:cNvGrpSpPr/>
          <p:nvPr/>
        </p:nvGrpSpPr>
        <p:grpSpPr>
          <a:xfrm>
            <a:off x="6991670" y="662782"/>
            <a:ext cx="2349100" cy="2766218"/>
            <a:chOff x="6991670" y="662782"/>
            <a:chExt cx="2636518" cy="2985452"/>
          </a:xfrm>
        </p:grpSpPr>
        <p:sp>
          <p:nvSpPr>
            <p:cNvPr id="2" name="Hexagon 1">
              <a:extLst>
                <a:ext uri="{FF2B5EF4-FFF2-40B4-BE49-F238E27FC236}">
                  <a16:creationId xmlns:a16="http://schemas.microsoft.com/office/drawing/2014/main" id="{E6B708D6-BDAF-47DD-BCE4-3E7DB6726E3B}"/>
                </a:ext>
              </a:extLst>
            </p:cNvPr>
            <p:cNvSpPr/>
            <p:nvPr/>
          </p:nvSpPr>
          <p:spPr>
            <a:xfrm rot="16200000">
              <a:off x="6817203" y="837249"/>
              <a:ext cx="2985452" cy="2636518"/>
            </a:xfrm>
            <a:custGeom>
              <a:avLst/>
              <a:gdLst>
                <a:gd name="connsiteX0" fmla="*/ 0 w 2883852"/>
                <a:gd name="connsiteY0" fmla="*/ 1267460 h 2534920"/>
                <a:gd name="connsiteX1" fmla="*/ 633730 w 2883852"/>
                <a:gd name="connsiteY1" fmla="*/ 1 h 2534920"/>
                <a:gd name="connsiteX2" fmla="*/ 2250122 w 2883852"/>
                <a:gd name="connsiteY2" fmla="*/ 1 h 2534920"/>
                <a:gd name="connsiteX3" fmla="*/ 2883852 w 2883852"/>
                <a:gd name="connsiteY3" fmla="*/ 1267460 h 2534920"/>
                <a:gd name="connsiteX4" fmla="*/ 2250122 w 2883852"/>
                <a:gd name="connsiteY4" fmla="*/ 2534919 h 2534920"/>
                <a:gd name="connsiteX5" fmla="*/ 633730 w 2883852"/>
                <a:gd name="connsiteY5" fmla="*/ 2534919 h 2534920"/>
                <a:gd name="connsiteX6" fmla="*/ 0 w 2883852"/>
                <a:gd name="connsiteY6" fmla="*/ 1267460 h 2534920"/>
                <a:gd name="connsiteX0" fmla="*/ 0 w 2883852"/>
                <a:gd name="connsiteY0" fmla="*/ 1267459 h 2595878"/>
                <a:gd name="connsiteX1" fmla="*/ 633730 w 2883852"/>
                <a:gd name="connsiteY1" fmla="*/ 0 h 2595878"/>
                <a:gd name="connsiteX2" fmla="*/ 2250122 w 2883852"/>
                <a:gd name="connsiteY2" fmla="*/ 0 h 2595878"/>
                <a:gd name="connsiteX3" fmla="*/ 2883852 w 2883852"/>
                <a:gd name="connsiteY3" fmla="*/ 1267459 h 2595878"/>
                <a:gd name="connsiteX4" fmla="*/ 2189162 w 2883852"/>
                <a:gd name="connsiteY4" fmla="*/ 2595878 h 2595878"/>
                <a:gd name="connsiteX5" fmla="*/ 633730 w 2883852"/>
                <a:gd name="connsiteY5" fmla="*/ 2534918 h 2595878"/>
                <a:gd name="connsiteX6" fmla="*/ 0 w 2883852"/>
                <a:gd name="connsiteY6" fmla="*/ 1267459 h 2595878"/>
                <a:gd name="connsiteX0" fmla="*/ 0 w 2883852"/>
                <a:gd name="connsiteY0" fmla="*/ 1267459 h 2595878"/>
                <a:gd name="connsiteX1" fmla="*/ 633730 w 2883852"/>
                <a:gd name="connsiteY1" fmla="*/ 0 h 2595878"/>
                <a:gd name="connsiteX2" fmla="*/ 2250122 w 2883852"/>
                <a:gd name="connsiteY2" fmla="*/ 0 h 2595878"/>
                <a:gd name="connsiteX3" fmla="*/ 2883852 w 2883852"/>
                <a:gd name="connsiteY3" fmla="*/ 1267459 h 2595878"/>
                <a:gd name="connsiteX4" fmla="*/ 2189162 w 2883852"/>
                <a:gd name="connsiteY4" fmla="*/ 2595878 h 2595878"/>
                <a:gd name="connsiteX5" fmla="*/ 623570 w 2883852"/>
                <a:gd name="connsiteY5" fmla="*/ 2595878 h 2595878"/>
                <a:gd name="connsiteX6" fmla="*/ 0 w 2883852"/>
                <a:gd name="connsiteY6" fmla="*/ 1267459 h 2595878"/>
                <a:gd name="connsiteX0" fmla="*/ 0 w 2985452"/>
                <a:gd name="connsiteY0" fmla="*/ 1257299 h 2595878"/>
                <a:gd name="connsiteX1" fmla="*/ 735330 w 2985452"/>
                <a:gd name="connsiteY1" fmla="*/ 0 h 2595878"/>
                <a:gd name="connsiteX2" fmla="*/ 2351722 w 2985452"/>
                <a:gd name="connsiteY2" fmla="*/ 0 h 2595878"/>
                <a:gd name="connsiteX3" fmla="*/ 2985452 w 2985452"/>
                <a:gd name="connsiteY3" fmla="*/ 1267459 h 2595878"/>
                <a:gd name="connsiteX4" fmla="*/ 2290762 w 2985452"/>
                <a:gd name="connsiteY4" fmla="*/ 2595878 h 2595878"/>
                <a:gd name="connsiteX5" fmla="*/ 725170 w 2985452"/>
                <a:gd name="connsiteY5" fmla="*/ 2595878 h 2595878"/>
                <a:gd name="connsiteX6" fmla="*/ 0 w 2985452"/>
                <a:gd name="connsiteY6" fmla="*/ 1257299 h 2595878"/>
                <a:gd name="connsiteX0" fmla="*/ 0 w 2985452"/>
                <a:gd name="connsiteY0" fmla="*/ 1297939 h 2636518"/>
                <a:gd name="connsiteX1" fmla="*/ 735330 w 2985452"/>
                <a:gd name="connsiteY1" fmla="*/ 40640 h 2636518"/>
                <a:gd name="connsiteX2" fmla="*/ 2290762 w 2985452"/>
                <a:gd name="connsiteY2" fmla="*/ 0 h 2636518"/>
                <a:gd name="connsiteX3" fmla="*/ 2985452 w 2985452"/>
                <a:gd name="connsiteY3" fmla="*/ 1308099 h 2636518"/>
                <a:gd name="connsiteX4" fmla="*/ 2290762 w 2985452"/>
                <a:gd name="connsiteY4" fmla="*/ 2636518 h 2636518"/>
                <a:gd name="connsiteX5" fmla="*/ 725170 w 2985452"/>
                <a:gd name="connsiteY5" fmla="*/ 2636518 h 2636518"/>
                <a:gd name="connsiteX6" fmla="*/ 0 w 2985452"/>
                <a:gd name="connsiteY6" fmla="*/ 1297939 h 2636518"/>
                <a:gd name="connsiteX0" fmla="*/ 0 w 2985452"/>
                <a:gd name="connsiteY0" fmla="*/ 1297939 h 2636518"/>
                <a:gd name="connsiteX1" fmla="*/ 745490 w 2985452"/>
                <a:gd name="connsiteY1" fmla="*/ 0 h 2636518"/>
                <a:gd name="connsiteX2" fmla="*/ 2290762 w 2985452"/>
                <a:gd name="connsiteY2" fmla="*/ 0 h 2636518"/>
                <a:gd name="connsiteX3" fmla="*/ 2985452 w 2985452"/>
                <a:gd name="connsiteY3" fmla="*/ 1308099 h 2636518"/>
                <a:gd name="connsiteX4" fmla="*/ 2290762 w 2985452"/>
                <a:gd name="connsiteY4" fmla="*/ 2636518 h 2636518"/>
                <a:gd name="connsiteX5" fmla="*/ 725170 w 2985452"/>
                <a:gd name="connsiteY5" fmla="*/ 2636518 h 2636518"/>
                <a:gd name="connsiteX6" fmla="*/ 0 w 2985452"/>
                <a:gd name="connsiteY6" fmla="*/ 1297939 h 263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5452" h="2636518">
                  <a:moveTo>
                    <a:pt x="0" y="1297939"/>
                  </a:moveTo>
                  <a:lnTo>
                    <a:pt x="745490" y="0"/>
                  </a:lnTo>
                  <a:lnTo>
                    <a:pt x="2290762" y="0"/>
                  </a:lnTo>
                  <a:lnTo>
                    <a:pt x="2985452" y="1308099"/>
                  </a:lnTo>
                  <a:lnTo>
                    <a:pt x="2290762" y="2636518"/>
                  </a:lnTo>
                  <a:lnTo>
                    <a:pt x="725170" y="2636518"/>
                  </a:lnTo>
                  <a:lnTo>
                    <a:pt x="0" y="1297939"/>
                  </a:lnTo>
                  <a:close/>
                </a:path>
              </a:pathLst>
            </a:custGeom>
            <a:solidFill>
              <a:srgbClr val="164F86"/>
            </a:solidFill>
            <a:ln w="571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t"/>
            <a:lstStyle/>
            <a:p>
              <a:pPr algn="ctr"/>
              <a:endParaRPr lang="en-PH" sz="3200" dirty="0">
                <a:solidFill>
                  <a:schemeClr val="bg1"/>
                </a:solidFill>
              </a:endParaRPr>
            </a:p>
            <a:p>
              <a:pPr algn="ctr"/>
              <a:r>
                <a:rPr lang="en-PH" sz="3200" dirty="0">
                  <a:solidFill>
                    <a:schemeClr val="bg1"/>
                  </a:solidFill>
                </a:rPr>
                <a:t>LAVAAN </a:t>
              </a:r>
            </a:p>
            <a:p>
              <a:pPr algn="ctr"/>
              <a:r>
                <a:rPr lang="en-PH" sz="3200" dirty="0">
                  <a:solidFill>
                    <a:schemeClr val="bg1"/>
                  </a:solidFill>
                </a:rPr>
                <a:t>SEM</a:t>
              </a:r>
            </a:p>
            <a:p>
              <a:pPr algn="ctr"/>
              <a:endParaRPr lang="en-PH" sz="1600" dirty="0">
                <a:solidFill>
                  <a:schemeClr val="bg1"/>
                </a:solidFill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A02C624-DC9E-4535-AA36-CEFE69792D09}"/>
                </a:ext>
              </a:extLst>
            </p:cNvPr>
            <p:cNvGrpSpPr/>
            <p:nvPr/>
          </p:nvGrpSpPr>
          <p:grpSpPr>
            <a:xfrm>
              <a:off x="7753666" y="2369820"/>
              <a:ext cx="1229038" cy="711597"/>
              <a:chOff x="7867966" y="2346960"/>
              <a:chExt cx="1229038" cy="711597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D35FD4F3-FC5B-4B9B-804C-FD834CC74B39}"/>
                  </a:ext>
                </a:extLst>
              </p:cNvPr>
              <p:cNvSpPr/>
              <p:nvPr/>
            </p:nvSpPr>
            <p:spPr>
              <a:xfrm>
                <a:off x="8528044" y="2424376"/>
                <a:ext cx="568960" cy="6080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5AB64FFD-13DD-4186-A1B1-9BF57BD3BBF3}"/>
                  </a:ext>
                </a:extLst>
              </p:cNvPr>
              <p:cNvSpPr/>
              <p:nvPr/>
            </p:nvSpPr>
            <p:spPr>
              <a:xfrm>
                <a:off x="7867966" y="2346960"/>
                <a:ext cx="213360" cy="213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18D1244F-5F0A-4CAD-9CDD-F2AC4F66999A}"/>
                  </a:ext>
                </a:extLst>
              </p:cNvPr>
              <p:cNvSpPr/>
              <p:nvPr/>
            </p:nvSpPr>
            <p:spPr>
              <a:xfrm>
                <a:off x="7867966" y="2596079"/>
                <a:ext cx="213360" cy="213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4F7D19D6-008C-49B9-AC2E-C314347AC4C6}"/>
                  </a:ext>
                </a:extLst>
              </p:cNvPr>
              <p:cNvSpPr/>
              <p:nvPr/>
            </p:nvSpPr>
            <p:spPr>
              <a:xfrm>
                <a:off x="7867966" y="2845197"/>
                <a:ext cx="213360" cy="213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EED32F25-6735-457C-A325-AE7940E7AA56}"/>
                  </a:ext>
                </a:extLst>
              </p:cNvPr>
              <p:cNvCxnSpPr>
                <a:cxnSpLocks/>
                <a:stCxn id="3" idx="2"/>
                <a:endCxn id="4" idx="3"/>
              </p:cNvCxnSpPr>
              <p:nvPr/>
            </p:nvCxnSpPr>
            <p:spPr>
              <a:xfrm flipH="1" flipV="1">
                <a:off x="8081326" y="2453640"/>
                <a:ext cx="446718" cy="274742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28EE52BE-83F2-4A56-8748-7ADA99DBA293}"/>
                  </a:ext>
                </a:extLst>
              </p:cNvPr>
              <p:cNvCxnSpPr>
                <a:cxnSpLocks/>
                <a:stCxn id="3" idx="2"/>
                <a:endCxn id="9" idx="3"/>
              </p:cNvCxnSpPr>
              <p:nvPr/>
            </p:nvCxnSpPr>
            <p:spPr>
              <a:xfrm flipH="1" flipV="1">
                <a:off x="8081326" y="2702759"/>
                <a:ext cx="446718" cy="25623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0EA713E8-0D1B-4167-B5C3-DE44C1AFDB48}"/>
                  </a:ext>
                </a:extLst>
              </p:cNvPr>
              <p:cNvCxnSpPr>
                <a:cxnSpLocks/>
                <a:stCxn id="3" idx="2"/>
                <a:endCxn id="10" idx="3"/>
              </p:cNvCxnSpPr>
              <p:nvPr/>
            </p:nvCxnSpPr>
            <p:spPr>
              <a:xfrm flipH="1">
                <a:off x="8081326" y="2728382"/>
                <a:ext cx="446718" cy="223495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C9514B7-D75C-444D-9402-0075240F781A}"/>
              </a:ext>
            </a:extLst>
          </p:cNvPr>
          <p:cNvGrpSpPr/>
          <p:nvPr/>
        </p:nvGrpSpPr>
        <p:grpSpPr>
          <a:xfrm>
            <a:off x="8904549" y="3734850"/>
            <a:ext cx="2349100" cy="2766218"/>
            <a:chOff x="8904549" y="3734850"/>
            <a:chExt cx="2349100" cy="2766218"/>
          </a:xfrm>
        </p:grpSpPr>
        <p:sp>
          <p:nvSpPr>
            <p:cNvPr id="17" name="Hexagon 1">
              <a:extLst>
                <a:ext uri="{FF2B5EF4-FFF2-40B4-BE49-F238E27FC236}">
                  <a16:creationId xmlns:a16="http://schemas.microsoft.com/office/drawing/2014/main" id="{85C5AD37-66C3-4355-9EA4-6495434766CC}"/>
                </a:ext>
              </a:extLst>
            </p:cNvPr>
            <p:cNvSpPr/>
            <p:nvPr/>
          </p:nvSpPr>
          <p:spPr>
            <a:xfrm rot="16200000">
              <a:off x="8695990" y="3943409"/>
              <a:ext cx="2766218" cy="2349100"/>
            </a:xfrm>
            <a:custGeom>
              <a:avLst/>
              <a:gdLst>
                <a:gd name="connsiteX0" fmla="*/ 0 w 2883852"/>
                <a:gd name="connsiteY0" fmla="*/ 1267460 h 2534920"/>
                <a:gd name="connsiteX1" fmla="*/ 633730 w 2883852"/>
                <a:gd name="connsiteY1" fmla="*/ 1 h 2534920"/>
                <a:gd name="connsiteX2" fmla="*/ 2250122 w 2883852"/>
                <a:gd name="connsiteY2" fmla="*/ 1 h 2534920"/>
                <a:gd name="connsiteX3" fmla="*/ 2883852 w 2883852"/>
                <a:gd name="connsiteY3" fmla="*/ 1267460 h 2534920"/>
                <a:gd name="connsiteX4" fmla="*/ 2250122 w 2883852"/>
                <a:gd name="connsiteY4" fmla="*/ 2534919 h 2534920"/>
                <a:gd name="connsiteX5" fmla="*/ 633730 w 2883852"/>
                <a:gd name="connsiteY5" fmla="*/ 2534919 h 2534920"/>
                <a:gd name="connsiteX6" fmla="*/ 0 w 2883852"/>
                <a:gd name="connsiteY6" fmla="*/ 1267460 h 2534920"/>
                <a:gd name="connsiteX0" fmla="*/ 0 w 2883852"/>
                <a:gd name="connsiteY0" fmla="*/ 1267459 h 2595878"/>
                <a:gd name="connsiteX1" fmla="*/ 633730 w 2883852"/>
                <a:gd name="connsiteY1" fmla="*/ 0 h 2595878"/>
                <a:gd name="connsiteX2" fmla="*/ 2250122 w 2883852"/>
                <a:gd name="connsiteY2" fmla="*/ 0 h 2595878"/>
                <a:gd name="connsiteX3" fmla="*/ 2883852 w 2883852"/>
                <a:gd name="connsiteY3" fmla="*/ 1267459 h 2595878"/>
                <a:gd name="connsiteX4" fmla="*/ 2189162 w 2883852"/>
                <a:gd name="connsiteY4" fmla="*/ 2595878 h 2595878"/>
                <a:gd name="connsiteX5" fmla="*/ 633730 w 2883852"/>
                <a:gd name="connsiteY5" fmla="*/ 2534918 h 2595878"/>
                <a:gd name="connsiteX6" fmla="*/ 0 w 2883852"/>
                <a:gd name="connsiteY6" fmla="*/ 1267459 h 2595878"/>
                <a:gd name="connsiteX0" fmla="*/ 0 w 2883852"/>
                <a:gd name="connsiteY0" fmla="*/ 1267459 h 2595878"/>
                <a:gd name="connsiteX1" fmla="*/ 633730 w 2883852"/>
                <a:gd name="connsiteY1" fmla="*/ 0 h 2595878"/>
                <a:gd name="connsiteX2" fmla="*/ 2250122 w 2883852"/>
                <a:gd name="connsiteY2" fmla="*/ 0 h 2595878"/>
                <a:gd name="connsiteX3" fmla="*/ 2883852 w 2883852"/>
                <a:gd name="connsiteY3" fmla="*/ 1267459 h 2595878"/>
                <a:gd name="connsiteX4" fmla="*/ 2189162 w 2883852"/>
                <a:gd name="connsiteY4" fmla="*/ 2595878 h 2595878"/>
                <a:gd name="connsiteX5" fmla="*/ 623570 w 2883852"/>
                <a:gd name="connsiteY5" fmla="*/ 2595878 h 2595878"/>
                <a:gd name="connsiteX6" fmla="*/ 0 w 2883852"/>
                <a:gd name="connsiteY6" fmla="*/ 1267459 h 2595878"/>
                <a:gd name="connsiteX0" fmla="*/ 0 w 2985452"/>
                <a:gd name="connsiteY0" fmla="*/ 1257299 h 2595878"/>
                <a:gd name="connsiteX1" fmla="*/ 735330 w 2985452"/>
                <a:gd name="connsiteY1" fmla="*/ 0 h 2595878"/>
                <a:gd name="connsiteX2" fmla="*/ 2351722 w 2985452"/>
                <a:gd name="connsiteY2" fmla="*/ 0 h 2595878"/>
                <a:gd name="connsiteX3" fmla="*/ 2985452 w 2985452"/>
                <a:gd name="connsiteY3" fmla="*/ 1267459 h 2595878"/>
                <a:gd name="connsiteX4" fmla="*/ 2290762 w 2985452"/>
                <a:gd name="connsiteY4" fmla="*/ 2595878 h 2595878"/>
                <a:gd name="connsiteX5" fmla="*/ 725170 w 2985452"/>
                <a:gd name="connsiteY5" fmla="*/ 2595878 h 2595878"/>
                <a:gd name="connsiteX6" fmla="*/ 0 w 2985452"/>
                <a:gd name="connsiteY6" fmla="*/ 1257299 h 2595878"/>
                <a:gd name="connsiteX0" fmla="*/ 0 w 2985452"/>
                <a:gd name="connsiteY0" fmla="*/ 1297939 h 2636518"/>
                <a:gd name="connsiteX1" fmla="*/ 735330 w 2985452"/>
                <a:gd name="connsiteY1" fmla="*/ 40640 h 2636518"/>
                <a:gd name="connsiteX2" fmla="*/ 2290762 w 2985452"/>
                <a:gd name="connsiteY2" fmla="*/ 0 h 2636518"/>
                <a:gd name="connsiteX3" fmla="*/ 2985452 w 2985452"/>
                <a:gd name="connsiteY3" fmla="*/ 1308099 h 2636518"/>
                <a:gd name="connsiteX4" fmla="*/ 2290762 w 2985452"/>
                <a:gd name="connsiteY4" fmla="*/ 2636518 h 2636518"/>
                <a:gd name="connsiteX5" fmla="*/ 725170 w 2985452"/>
                <a:gd name="connsiteY5" fmla="*/ 2636518 h 2636518"/>
                <a:gd name="connsiteX6" fmla="*/ 0 w 2985452"/>
                <a:gd name="connsiteY6" fmla="*/ 1297939 h 2636518"/>
                <a:gd name="connsiteX0" fmla="*/ 0 w 2985452"/>
                <a:gd name="connsiteY0" fmla="*/ 1297939 h 2636518"/>
                <a:gd name="connsiteX1" fmla="*/ 745490 w 2985452"/>
                <a:gd name="connsiteY1" fmla="*/ 0 h 2636518"/>
                <a:gd name="connsiteX2" fmla="*/ 2290762 w 2985452"/>
                <a:gd name="connsiteY2" fmla="*/ 0 h 2636518"/>
                <a:gd name="connsiteX3" fmla="*/ 2985452 w 2985452"/>
                <a:gd name="connsiteY3" fmla="*/ 1308099 h 2636518"/>
                <a:gd name="connsiteX4" fmla="*/ 2290762 w 2985452"/>
                <a:gd name="connsiteY4" fmla="*/ 2636518 h 2636518"/>
                <a:gd name="connsiteX5" fmla="*/ 725170 w 2985452"/>
                <a:gd name="connsiteY5" fmla="*/ 2636518 h 2636518"/>
                <a:gd name="connsiteX6" fmla="*/ 0 w 2985452"/>
                <a:gd name="connsiteY6" fmla="*/ 1297939 h 263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5452" h="2636518">
                  <a:moveTo>
                    <a:pt x="0" y="1297939"/>
                  </a:moveTo>
                  <a:lnTo>
                    <a:pt x="745490" y="0"/>
                  </a:lnTo>
                  <a:lnTo>
                    <a:pt x="2290762" y="0"/>
                  </a:lnTo>
                  <a:lnTo>
                    <a:pt x="2985452" y="1308099"/>
                  </a:lnTo>
                  <a:lnTo>
                    <a:pt x="2290762" y="2636518"/>
                  </a:lnTo>
                  <a:lnTo>
                    <a:pt x="725170" y="2636518"/>
                  </a:lnTo>
                  <a:lnTo>
                    <a:pt x="0" y="1297939"/>
                  </a:lnTo>
                  <a:close/>
                </a:path>
              </a:pathLst>
            </a:custGeom>
            <a:solidFill>
              <a:srgbClr val="DB1F26"/>
            </a:solidFill>
            <a:ln w="571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t"/>
            <a:lstStyle/>
            <a:p>
              <a:pPr algn="ctr"/>
              <a:endParaRPr lang="en-PH" sz="3200" dirty="0">
                <a:solidFill>
                  <a:schemeClr val="bg1"/>
                </a:solidFill>
              </a:endParaRPr>
            </a:p>
            <a:p>
              <a:pPr algn="ctr"/>
              <a:r>
                <a:rPr lang="en-PH" sz="3200" dirty="0" err="1">
                  <a:solidFill>
                    <a:schemeClr val="bg1"/>
                  </a:solidFill>
                </a:rPr>
                <a:t>EFATools</a:t>
              </a:r>
              <a:r>
                <a:rPr lang="en-PH" sz="3200" dirty="0">
                  <a:solidFill>
                    <a:schemeClr val="bg1"/>
                  </a:solidFill>
                </a:rPr>
                <a:t> </a:t>
              </a:r>
            </a:p>
            <a:p>
              <a:pPr algn="ctr"/>
              <a:endParaRPr lang="en-PH" sz="1600" dirty="0">
                <a:solidFill>
                  <a:schemeClr val="bg1"/>
                </a:solidFill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</a:endParaRPr>
            </a:p>
          </p:txBody>
        </p:sp>
        <p:pic>
          <p:nvPicPr>
            <p:cNvPr id="7" name="Graphic 6" descr="Triangle Ruler with solid fill">
              <a:extLst>
                <a:ext uri="{FF2B5EF4-FFF2-40B4-BE49-F238E27FC236}">
                  <a16:creationId xmlns:a16="http://schemas.microsoft.com/office/drawing/2014/main" id="{B5118E46-6B3D-4806-B1FB-B5F3F2D00F9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690383" y="5082964"/>
              <a:ext cx="914400" cy="914400"/>
            </a:xfrm>
            <a:prstGeom prst="rect">
              <a:avLst/>
            </a:prstGeom>
          </p:spPr>
        </p:pic>
        <p:pic>
          <p:nvPicPr>
            <p:cNvPr id="11" name="Graphic 10" descr="Ruler with solid fill">
              <a:extLst>
                <a:ext uri="{FF2B5EF4-FFF2-40B4-BE49-F238E27FC236}">
                  <a16:creationId xmlns:a16="http://schemas.microsoft.com/office/drawing/2014/main" id="{E47322CA-728F-4641-BD83-EB20FED47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9893905" y="4892254"/>
              <a:ext cx="914400" cy="914400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4DBBF64-5FFE-4E7B-97C8-05F15EFD04E6}"/>
              </a:ext>
            </a:extLst>
          </p:cNvPr>
          <p:cNvGrpSpPr/>
          <p:nvPr/>
        </p:nvGrpSpPr>
        <p:grpSpPr>
          <a:xfrm>
            <a:off x="4856507" y="4009853"/>
            <a:ext cx="2349100" cy="2766218"/>
            <a:chOff x="4856507" y="4009853"/>
            <a:chExt cx="2349100" cy="2766218"/>
          </a:xfrm>
        </p:grpSpPr>
        <p:sp>
          <p:nvSpPr>
            <p:cNvPr id="32" name="Hexagon 1">
              <a:extLst>
                <a:ext uri="{FF2B5EF4-FFF2-40B4-BE49-F238E27FC236}">
                  <a16:creationId xmlns:a16="http://schemas.microsoft.com/office/drawing/2014/main" id="{3940DE1D-8D93-4F1A-9F7A-AF33DA3E81FD}"/>
                </a:ext>
              </a:extLst>
            </p:cNvPr>
            <p:cNvSpPr/>
            <p:nvPr/>
          </p:nvSpPr>
          <p:spPr>
            <a:xfrm rot="16200000">
              <a:off x="4647948" y="4218412"/>
              <a:ext cx="2766218" cy="2349100"/>
            </a:xfrm>
            <a:custGeom>
              <a:avLst/>
              <a:gdLst>
                <a:gd name="connsiteX0" fmla="*/ 0 w 2883852"/>
                <a:gd name="connsiteY0" fmla="*/ 1267460 h 2534920"/>
                <a:gd name="connsiteX1" fmla="*/ 633730 w 2883852"/>
                <a:gd name="connsiteY1" fmla="*/ 1 h 2534920"/>
                <a:gd name="connsiteX2" fmla="*/ 2250122 w 2883852"/>
                <a:gd name="connsiteY2" fmla="*/ 1 h 2534920"/>
                <a:gd name="connsiteX3" fmla="*/ 2883852 w 2883852"/>
                <a:gd name="connsiteY3" fmla="*/ 1267460 h 2534920"/>
                <a:gd name="connsiteX4" fmla="*/ 2250122 w 2883852"/>
                <a:gd name="connsiteY4" fmla="*/ 2534919 h 2534920"/>
                <a:gd name="connsiteX5" fmla="*/ 633730 w 2883852"/>
                <a:gd name="connsiteY5" fmla="*/ 2534919 h 2534920"/>
                <a:gd name="connsiteX6" fmla="*/ 0 w 2883852"/>
                <a:gd name="connsiteY6" fmla="*/ 1267460 h 2534920"/>
                <a:gd name="connsiteX0" fmla="*/ 0 w 2883852"/>
                <a:gd name="connsiteY0" fmla="*/ 1267459 h 2595878"/>
                <a:gd name="connsiteX1" fmla="*/ 633730 w 2883852"/>
                <a:gd name="connsiteY1" fmla="*/ 0 h 2595878"/>
                <a:gd name="connsiteX2" fmla="*/ 2250122 w 2883852"/>
                <a:gd name="connsiteY2" fmla="*/ 0 h 2595878"/>
                <a:gd name="connsiteX3" fmla="*/ 2883852 w 2883852"/>
                <a:gd name="connsiteY3" fmla="*/ 1267459 h 2595878"/>
                <a:gd name="connsiteX4" fmla="*/ 2189162 w 2883852"/>
                <a:gd name="connsiteY4" fmla="*/ 2595878 h 2595878"/>
                <a:gd name="connsiteX5" fmla="*/ 633730 w 2883852"/>
                <a:gd name="connsiteY5" fmla="*/ 2534918 h 2595878"/>
                <a:gd name="connsiteX6" fmla="*/ 0 w 2883852"/>
                <a:gd name="connsiteY6" fmla="*/ 1267459 h 2595878"/>
                <a:gd name="connsiteX0" fmla="*/ 0 w 2883852"/>
                <a:gd name="connsiteY0" fmla="*/ 1267459 h 2595878"/>
                <a:gd name="connsiteX1" fmla="*/ 633730 w 2883852"/>
                <a:gd name="connsiteY1" fmla="*/ 0 h 2595878"/>
                <a:gd name="connsiteX2" fmla="*/ 2250122 w 2883852"/>
                <a:gd name="connsiteY2" fmla="*/ 0 h 2595878"/>
                <a:gd name="connsiteX3" fmla="*/ 2883852 w 2883852"/>
                <a:gd name="connsiteY3" fmla="*/ 1267459 h 2595878"/>
                <a:gd name="connsiteX4" fmla="*/ 2189162 w 2883852"/>
                <a:gd name="connsiteY4" fmla="*/ 2595878 h 2595878"/>
                <a:gd name="connsiteX5" fmla="*/ 623570 w 2883852"/>
                <a:gd name="connsiteY5" fmla="*/ 2595878 h 2595878"/>
                <a:gd name="connsiteX6" fmla="*/ 0 w 2883852"/>
                <a:gd name="connsiteY6" fmla="*/ 1267459 h 2595878"/>
                <a:gd name="connsiteX0" fmla="*/ 0 w 2985452"/>
                <a:gd name="connsiteY0" fmla="*/ 1257299 h 2595878"/>
                <a:gd name="connsiteX1" fmla="*/ 735330 w 2985452"/>
                <a:gd name="connsiteY1" fmla="*/ 0 h 2595878"/>
                <a:gd name="connsiteX2" fmla="*/ 2351722 w 2985452"/>
                <a:gd name="connsiteY2" fmla="*/ 0 h 2595878"/>
                <a:gd name="connsiteX3" fmla="*/ 2985452 w 2985452"/>
                <a:gd name="connsiteY3" fmla="*/ 1267459 h 2595878"/>
                <a:gd name="connsiteX4" fmla="*/ 2290762 w 2985452"/>
                <a:gd name="connsiteY4" fmla="*/ 2595878 h 2595878"/>
                <a:gd name="connsiteX5" fmla="*/ 725170 w 2985452"/>
                <a:gd name="connsiteY5" fmla="*/ 2595878 h 2595878"/>
                <a:gd name="connsiteX6" fmla="*/ 0 w 2985452"/>
                <a:gd name="connsiteY6" fmla="*/ 1257299 h 2595878"/>
                <a:gd name="connsiteX0" fmla="*/ 0 w 2985452"/>
                <a:gd name="connsiteY0" fmla="*/ 1297939 h 2636518"/>
                <a:gd name="connsiteX1" fmla="*/ 735330 w 2985452"/>
                <a:gd name="connsiteY1" fmla="*/ 40640 h 2636518"/>
                <a:gd name="connsiteX2" fmla="*/ 2290762 w 2985452"/>
                <a:gd name="connsiteY2" fmla="*/ 0 h 2636518"/>
                <a:gd name="connsiteX3" fmla="*/ 2985452 w 2985452"/>
                <a:gd name="connsiteY3" fmla="*/ 1308099 h 2636518"/>
                <a:gd name="connsiteX4" fmla="*/ 2290762 w 2985452"/>
                <a:gd name="connsiteY4" fmla="*/ 2636518 h 2636518"/>
                <a:gd name="connsiteX5" fmla="*/ 725170 w 2985452"/>
                <a:gd name="connsiteY5" fmla="*/ 2636518 h 2636518"/>
                <a:gd name="connsiteX6" fmla="*/ 0 w 2985452"/>
                <a:gd name="connsiteY6" fmla="*/ 1297939 h 2636518"/>
                <a:gd name="connsiteX0" fmla="*/ 0 w 2985452"/>
                <a:gd name="connsiteY0" fmla="*/ 1297939 h 2636518"/>
                <a:gd name="connsiteX1" fmla="*/ 745490 w 2985452"/>
                <a:gd name="connsiteY1" fmla="*/ 0 h 2636518"/>
                <a:gd name="connsiteX2" fmla="*/ 2290762 w 2985452"/>
                <a:gd name="connsiteY2" fmla="*/ 0 h 2636518"/>
                <a:gd name="connsiteX3" fmla="*/ 2985452 w 2985452"/>
                <a:gd name="connsiteY3" fmla="*/ 1308099 h 2636518"/>
                <a:gd name="connsiteX4" fmla="*/ 2290762 w 2985452"/>
                <a:gd name="connsiteY4" fmla="*/ 2636518 h 2636518"/>
                <a:gd name="connsiteX5" fmla="*/ 725170 w 2985452"/>
                <a:gd name="connsiteY5" fmla="*/ 2636518 h 2636518"/>
                <a:gd name="connsiteX6" fmla="*/ 0 w 2985452"/>
                <a:gd name="connsiteY6" fmla="*/ 1297939 h 263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5452" h="2636518">
                  <a:moveTo>
                    <a:pt x="0" y="1297939"/>
                  </a:moveTo>
                  <a:lnTo>
                    <a:pt x="745490" y="0"/>
                  </a:lnTo>
                  <a:lnTo>
                    <a:pt x="2290762" y="0"/>
                  </a:lnTo>
                  <a:lnTo>
                    <a:pt x="2985452" y="1308099"/>
                  </a:lnTo>
                  <a:lnTo>
                    <a:pt x="2290762" y="2636518"/>
                  </a:lnTo>
                  <a:lnTo>
                    <a:pt x="725170" y="2636518"/>
                  </a:lnTo>
                  <a:lnTo>
                    <a:pt x="0" y="1297939"/>
                  </a:lnTo>
                  <a:close/>
                </a:path>
              </a:pathLst>
            </a:custGeom>
            <a:solidFill>
              <a:srgbClr val="CA8535"/>
            </a:solidFill>
            <a:ln w="571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t"/>
            <a:lstStyle/>
            <a:p>
              <a:pPr algn="ctr"/>
              <a:endParaRPr lang="en-PH" sz="3200" dirty="0">
                <a:solidFill>
                  <a:schemeClr val="bg1"/>
                </a:solidFill>
              </a:endParaRPr>
            </a:p>
            <a:p>
              <a:pPr algn="ctr"/>
              <a:r>
                <a:rPr lang="en-PH" sz="3200" dirty="0">
                  <a:solidFill>
                    <a:schemeClr val="bg1"/>
                  </a:solidFill>
                </a:rPr>
                <a:t>psych</a:t>
              </a:r>
              <a:endParaRPr lang="en-GB" sz="1600" dirty="0">
                <a:solidFill>
                  <a:schemeClr val="bg1"/>
                </a:solidFill>
              </a:endParaRPr>
            </a:p>
          </p:txBody>
        </p:sp>
        <p:pic>
          <p:nvPicPr>
            <p:cNvPr id="15" name="Graphic 14" descr="Head with gears with solid fill">
              <a:extLst>
                <a:ext uri="{FF2B5EF4-FFF2-40B4-BE49-F238E27FC236}">
                  <a16:creationId xmlns:a16="http://schemas.microsoft.com/office/drawing/2014/main" id="{0B2DC623-FE43-4F82-8356-387D672380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584143" y="5294797"/>
              <a:ext cx="1023713" cy="1023713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B0080D3-8977-4723-8828-61281D04FAF4}"/>
              </a:ext>
            </a:extLst>
          </p:cNvPr>
          <p:cNvGrpSpPr/>
          <p:nvPr/>
        </p:nvGrpSpPr>
        <p:grpSpPr>
          <a:xfrm>
            <a:off x="554539" y="3699855"/>
            <a:ext cx="2349100" cy="2766218"/>
            <a:chOff x="554539" y="3699855"/>
            <a:chExt cx="2349100" cy="2766218"/>
          </a:xfrm>
        </p:grpSpPr>
        <p:sp>
          <p:nvSpPr>
            <p:cNvPr id="38" name="Hexagon 1">
              <a:extLst>
                <a:ext uri="{FF2B5EF4-FFF2-40B4-BE49-F238E27FC236}">
                  <a16:creationId xmlns:a16="http://schemas.microsoft.com/office/drawing/2014/main" id="{CBB2028A-CD27-4773-8E73-E9FB24740928}"/>
                </a:ext>
              </a:extLst>
            </p:cNvPr>
            <p:cNvSpPr/>
            <p:nvPr/>
          </p:nvSpPr>
          <p:spPr>
            <a:xfrm rot="16200000">
              <a:off x="345980" y="3908414"/>
              <a:ext cx="2766218" cy="2349100"/>
            </a:xfrm>
            <a:custGeom>
              <a:avLst/>
              <a:gdLst>
                <a:gd name="connsiteX0" fmla="*/ 0 w 2883852"/>
                <a:gd name="connsiteY0" fmla="*/ 1267460 h 2534920"/>
                <a:gd name="connsiteX1" fmla="*/ 633730 w 2883852"/>
                <a:gd name="connsiteY1" fmla="*/ 1 h 2534920"/>
                <a:gd name="connsiteX2" fmla="*/ 2250122 w 2883852"/>
                <a:gd name="connsiteY2" fmla="*/ 1 h 2534920"/>
                <a:gd name="connsiteX3" fmla="*/ 2883852 w 2883852"/>
                <a:gd name="connsiteY3" fmla="*/ 1267460 h 2534920"/>
                <a:gd name="connsiteX4" fmla="*/ 2250122 w 2883852"/>
                <a:gd name="connsiteY4" fmla="*/ 2534919 h 2534920"/>
                <a:gd name="connsiteX5" fmla="*/ 633730 w 2883852"/>
                <a:gd name="connsiteY5" fmla="*/ 2534919 h 2534920"/>
                <a:gd name="connsiteX6" fmla="*/ 0 w 2883852"/>
                <a:gd name="connsiteY6" fmla="*/ 1267460 h 2534920"/>
                <a:gd name="connsiteX0" fmla="*/ 0 w 2883852"/>
                <a:gd name="connsiteY0" fmla="*/ 1267459 h 2595878"/>
                <a:gd name="connsiteX1" fmla="*/ 633730 w 2883852"/>
                <a:gd name="connsiteY1" fmla="*/ 0 h 2595878"/>
                <a:gd name="connsiteX2" fmla="*/ 2250122 w 2883852"/>
                <a:gd name="connsiteY2" fmla="*/ 0 h 2595878"/>
                <a:gd name="connsiteX3" fmla="*/ 2883852 w 2883852"/>
                <a:gd name="connsiteY3" fmla="*/ 1267459 h 2595878"/>
                <a:gd name="connsiteX4" fmla="*/ 2189162 w 2883852"/>
                <a:gd name="connsiteY4" fmla="*/ 2595878 h 2595878"/>
                <a:gd name="connsiteX5" fmla="*/ 633730 w 2883852"/>
                <a:gd name="connsiteY5" fmla="*/ 2534918 h 2595878"/>
                <a:gd name="connsiteX6" fmla="*/ 0 w 2883852"/>
                <a:gd name="connsiteY6" fmla="*/ 1267459 h 2595878"/>
                <a:gd name="connsiteX0" fmla="*/ 0 w 2883852"/>
                <a:gd name="connsiteY0" fmla="*/ 1267459 h 2595878"/>
                <a:gd name="connsiteX1" fmla="*/ 633730 w 2883852"/>
                <a:gd name="connsiteY1" fmla="*/ 0 h 2595878"/>
                <a:gd name="connsiteX2" fmla="*/ 2250122 w 2883852"/>
                <a:gd name="connsiteY2" fmla="*/ 0 h 2595878"/>
                <a:gd name="connsiteX3" fmla="*/ 2883852 w 2883852"/>
                <a:gd name="connsiteY3" fmla="*/ 1267459 h 2595878"/>
                <a:gd name="connsiteX4" fmla="*/ 2189162 w 2883852"/>
                <a:gd name="connsiteY4" fmla="*/ 2595878 h 2595878"/>
                <a:gd name="connsiteX5" fmla="*/ 623570 w 2883852"/>
                <a:gd name="connsiteY5" fmla="*/ 2595878 h 2595878"/>
                <a:gd name="connsiteX6" fmla="*/ 0 w 2883852"/>
                <a:gd name="connsiteY6" fmla="*/ 1267459 h 2595878"/>
                <a:gd name="connsiteX0" fmla="*/ 0 w 2985452"/>
                <a:gd name="connsiteY0" fmla="*/ 1257299 h 2595878"/>
                <a:gd name="connsiteX1" fmla="*/ 735330 w 2985452"/>
                <a:gd name="connsiteY1" fmla="*/ 0 h 2595878"/>
                <a:gd name="connsiteX2" fmla="*/ 2351722 w 2985452"/>
                <a:gd name="connsiteY2" fmla="*/ 0 h 2595878"/>
                <a:gd name="connsiteX3" fmla="*/ 2985452 w 2985452"/>
                <a:gd name="connsiteY3" fmla="*/ 1267459 h 2595878"/>
                <a:gd name="connsiteX4" fmla="*/ 2290762 w 2985452"/>
                <a:gd name="connsiteY4" fmla="*/ 2595878 h 2595878"/>
                <a:gd name="connsiteX5" fmla="*/ 725170 w 2985452"/>
                <a:gd name="connsiteY5" fmla="*/ 2595878 h 2595878"/>
                <a:gd name="connsiteX6" fmla="*/ 0 w 2985452"/>
                <a:gd name="connsiteY6" fmla="*/ 1257299 h 2595878"/>
                <a:gd name="connsiteX0" fmla="*/ 0 w 2985452"/>
                <a:gd name="connsiteY0" fmla="*/ 1297939 h 2636518"/>
                <a:gd name="connsiteX1" fmla="*/ 735330 w 2985452"/>
                <a:gd name="connsiteY1" fmla="*/ 40640 h 2636518"/>
                <a:gd name="connsiteX2" fmla="*/ 2290762 w 2985452"/>
                <a:gd name="connsiteY2" fmla="*/ 0 h 2636518"/>
                <a:gd name="connsiteX3" fmla="*/ 2985452 w 2985452"/>
                <a:gd name="connsiteY3" fmla="*/ 1308099 h 2636518"/>
                <a:gd name="connsiteX4" fmla="*/ 2290762 w 2985452"/>
                <a:gd name="connsiteY4" fmla="*/ 2636518 h 2636518"/>
                <a:gd name="connsiteX5" fmla="*/ 725170 w 2985452"/>
                <a:gd name="connsiteY5" fmla="*/ 2636518 h 2636518"/>
                <a:gd name="connsiteX6" fmla="*/ 0 w 2985452"/>
                <a:gd name="connsiteY6" fmla="*/ 1297939 h 2636518"/>
                <a:gd name="connsiteX0" fmla="*/ 0 w 2985452"/>
                <a:gd name="connsiteY0" fmla="*/ 1297939 h 2636518"/>
                <a:gd name="connsiteX1" fmla="*/ 745490 w 2985452"/>
                <a:gd name="connsiteY1" fmla="*/ 0 h 2636518"/>
                <a:gd name="connsiteX2" fmla="*/ 2290762 w 2985452"/>
                <a:gd name="connsiteY2" fmla="*/ 0 h 2636518"/>
                <a:gd name="connsiteX3" fmla="*/ 2985452 w 2985452"/>
                <a:gd name="connsiteY3" fmla="*/ 1308099 h 2636518"/>
                <a:gd name="connsiteX4" fmla="*/ 2290762 w 2985452"/>
                <a:gd name="connsiteY4" fmla="*/ 2636518 h 2636518"/>
                <a:gd name="connsiteX5" fmla="*/ 725170 w 2985452"/>
                <a:gd name="connsiteY5" fmla="*/ 2636518 h 2636518"/>
                <a:gd name="connsiteX6" fmla="*/ 0 w 2985452"/>
                <a:gd name="connsiteY6" fmla="*/ 1297939 h 263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5452" h="2636518">
                  <a:moveTo>
                    <a:pt x="0" y="1297939"/>
                  </a:moveTo>
                  <a:lnTo>
                    <a:pt x="745490" y="0"/>
                  </a:lnTo>
                  <a:lnTo>
                    <a:pt x="2290762" y="0"/>
                  </a:lnTo>
                  <a:lnTo>
                    <a:pt x="2985452" y="1308099"/>
                  </a:lnTo>
                  <a:lnTo>
                    <a:pt x="2290762" y="2636518"/>
                  </a:lnTo>
                  <a:lnTo>
                    <a:pt x="725170" y="2636518"/>
                  </a:lnTo>
                  <a:lnTo>
                    <a:pt x="0" y="1297939"/>
                  </a:lnTo>
                  <a:close/>
                </a:path>
              </a:pathLst>
            </a:custGeom>
            <a:solidFill>
              <a:srgbClr val="175189"/>
            </a:solidFill>
            <a:ln w="571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t"/>
            <a:lstStyle/>
            <a:p>
              <a:pPr algn="ctr"/>
              <a:endParaRPr lang="en-PH" sz="3200" dirty="0">
                <a:solidFill>
                  <a:schemeClr val="bg1"/>
                </a:solidFill>
              </a:endParaRPr>
            </a:p>
            <a:p>
              <a:pPr algn="ctr"/>
              <a:r>
                <a:rPr lang="en-PH" sz="3200" dirty="0" err="1">
                  <a:solidFill>
                    <a:schemeClr val="bg1"/>
                  </a:solidFill>
                </a:rPr>
                <a:t>SEMTools</a:t>
              </a:r>
              <a:endParaRPr lang="en-GB" sz="1600" dirty="0">
                <a:solidFill>
                  <a:schemeClr val="bg1"/>
                </a:solidFill>
              </a:endParaRP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516FC6D3-97DF-43BE-A417-A25CD6B11974}"/>
                </a:ext>
              </a:extLst>
            </p:cNvPr>
            <p:cNvGrpSpPr/>
            <p:nvPr/>
          </p:nvGrpSpPr>
          <p:grpSpPr>
            <a:xfrm>
              <a:off x="1654631" y="5209280"/>
              <a:ext cx="799009" cy="481090"/>
              <a:chOff x="7867966" y="2346960"/>
              <a:chExt cx="1229038" cy="711597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AA583AE-27BF-447A-B4E9-A33C2EB0614C}"/>
                  </a:ext>
                </a:extLst>
              </p:cNvPr>
              <p:cNvSpPr/>
              <p:nvPr/>
            </p:nvSpPr>
            <p:spPr>
              <a:xfrm>
                <a:off x="8528044" y="2424376"/>
                <a:ext cx="568960" cy="6080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68C12C12-E3CB-4ABF-94EF-DEE10A85EAB2}"/>
                  </a:ext>
                </a:extLst>
              </p:cNvPr>
              <p:cNvSpPr/>
              <p:nvPr/>
            </p:nvSpPr>
            <p:spPr>
              <a:xfrm>
                <a:off x="7867966" y="2346960"/>
                <a:ext cx="213360" cy="213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EE219083-E90F-4B7D-A1B0-4136BBC70A3C}"/>
                  </a:ext>
                </a:extLst>
              </p:cNvPr>
              <p:cNvSpPr/>
              <p:nvPr/>
            </p:nvSpPr>
            <p:spPr>
              <a:xfrm>
                <a:off x="7867966" y="2596079"/>
                <a:ext cx="213360" cy="213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BFFCE7BB-D2B4-4278-934C-223B32E87622}"/>
                  </a:ext>
                </a:extLst>
              </p:cNvPr>
              <p:cNvSpPr/>
              <p:nvPr/>
            </p:nvSpPr>
            <p:spPr>
              <a:xfrm>
                <a:off x="7867966" y="2845197"/>
                <a:ext cx="213360" cy="213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347D1F75-0863-4E0F-B584-2A059B518325}"/>
                  </a:ext>
                </a:extLst>
              </p:cNvPr>
              <p:cNvCxnSpPr>
                <a:cxnSpLocks/>
                <a:stCxn id="40" idx="2"/>
                <a:endCxn id="41" idx="3"/>
              </p:cNvCxnSpPr>
              <p:nvPr/>
            </p:nvCxnSpPr>
            <p:spPr>
              <a:xfrm flipH="1" flipV="1">
                <a:off x="8081326" y="2453640"/>
                <a:ext cx="446718" cy="274742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9CEA0B79-B3D5-4522-97DC-CB5CA73BEAEE}"/>
                  </a:ext>
                </a:extLst>
              </p:cNvPr>
              <p:cNvCxnSpPr>
                <a:cxnSpLocks/>
                <a:stCxn id="40" idx="2"/>
                <a:endCxn id="42" idx="3"/>
              </p:cNvCxnSpPr>
              <p:nvPr/>
            </p:nvCxnSpPr>
            <p:spPr>
              <a:xfrm flipH="1" flipV="1">
                <a:off x="8081326" y="2702759"/>
                <a:ext cx="446718" cy="25623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BCE43669-828B-4B9E-BC64-32449C15E696}"/>
                  </a:ext>
                </a:extLst>
              </p:cNvPr>
              <p:cNvCxnSpPr>
                <a:cxnSpLocks/>
                <a:stCxn id="40" idx="2"/>
                <a:endCxn id="43" idx="3"/>
              </p:cNvCxnSpPr>
              <p:nvPr/>
            </p:nvCxnSpPr>
            <p:spPr>
              <a:xfrm flipH="1">
                <a:off x="8081326" y="2728382"/>
                <a:ext cx="446718" cy="223495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0" name="Graphic 29" descr="Tools with solid fill">
              <a:extLst>
                <a:ext uri="{FF2B5EF4-FFF2-40B4-BE49-F238E27FC236}">
                  <a16:creationId xmlns:a16="http://schemas.microsoft.com/office/drawing/2014/main" id="{4097414E-8369-4B9D-A7DB-1DDBDD2243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86247" y="5145676"/>
              <a:ext cx="608298" cy="608298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AC92974-ED12-4DED-AC16-4999DC74BC59}"/>
              </a:ext>
            </a:extLst>
          </p:cNvPr>
          <p:cNvGrpSpPr/>
          <p:nvPr/>
        </p:nvGrpSpPr>
        <p:grpSpPr>
          <a:xfrm>
            <a:off x="10160000" y="143158"/>
            <a:ext cx="1761754" cy="2040080"/>
            <a:chOff x="3950989" y="1087956"/>
            <a:chExt cx="5776107" cy="6688629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195CF476-A8DD-45ED-B964-D6FAF872C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325064" y="3157525"/>
              <a:ext cx="2402032" cy="2594709"/>
            </a:xfrm>
            <a:prstGeom prst="rect">
              <a:avLst/>
            </a:prstGeom>
          </p:spPr>
        </p:pic>
        <p:pic>
          <p:nvPicPr>
            <p:cNvPr id="53" name="Picture 2" descr="A close-up of a cell phone&#10;&#10;Description automatically generated with medium confidence">
              <a:extLst>
                <a:ext uri="{FF2B5EF4-FFF2-40B4-BE49-F238E27FC236}">
                  <a16:creationId xmlns:a16="http://schemas.microsoft.com/office/drawing/2014/main" id="{CB2FB668-93EF-4770-BC89-B52C91FE48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0989" y="1087956"/>
              <a:ext cx="2320242" cy="2760021"/>
            </a:xfrm>
            <a:prstGeom prst="rect">
              <a:avLst/>
            </a:prstGeom>
            <a:noFill/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35398D9C-A715-437F-B60E-3AB0EA29E6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248082" y="1157408"/>
              <a:ext cx="2279751" cy="2690569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71E1EF6E-8F2C-409D-BF73-5FCDA36F1E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6194631" y="5086016"/>
              <a:ext cx="2320242" cy="2690569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6ABAA967-E752-4175-BF9D-87979E7D6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5140799" y="3152475"/>
              <a:ext cx="2194204" cy="25947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7650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DD7DCB67-FF56-41DA-A1D8-ECE9C2881C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6543741"/>
                  </p:ext>
                </p:extLst>
              </p:nvPr>
            </p:nvGraphicFramePr>
            <p:xfrm>
              <a:off x="4049234" y="82142"/>
              <a:ext cx="6850993" cy="6693715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608325">
                      <a:extLst>
                        <a:ext uri="{9D8B030D-6E8A-4147-A177-3AD203B41FA5}">
                          <a16:colId xmlns:a16="http://schemas.microsoft.com/office/drawing/2014/main" val="1358090828"/>
                        </a:ext>
                      </a:extLst>
                    </a:gridCol>
                    <a:gridCol w="1973716">
                      <a:extLst>
                        <a:ext uri="{9D8B030D-6E8A-4147-A177-3AD203B41FA5}">
                          <a16:colId xmlns:a16="http://schemas.microsoft.com/office/drawing/2014/main" val="3394853744"/>
                        </a:ext>
                      </a:extLst>
                    </a:gridCol>
                    <a:gridCol w="4268952">
                      <a:extLst>
                        <a:ext uri="{9D8B030D-6E8A-4147-A177-3AD203B41FA5}">
                          <a16:colId xmlns:a16="http://schemas.microsoft.com/office/drawing/2014/main" val="2804598532"/>
                        </a:ext>
                      </a:extLst>
                    </a:gridCol>
                  </a:tblGrid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6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600" b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Product quality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Perceived level of quality of HBAT’s paper products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8199111"/>
                      </a:ext>
                    </a:extLst>
                  </a:tr>
                  <a:tr h="37674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E-commerce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T w="127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Overall image of HBAT’s website; user-friendliness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695046256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Technical support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technical support is offered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372983334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Complaint resolution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any complaints are resolved in timely and complete manner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216671192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Advertising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Perceptions of HBAT’s product line to meet customer needs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692207160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Product line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Depth and breadth of HBAT’s product line to meet customer needs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83474327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Salesforce image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Overall image of HBAT’s salesforce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725664331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Competitive pricing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HBAT offers competitive prices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713181456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Warranty and claims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HBAT stands behind its product/ service warranties and claims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149186816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New products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 HBAT develops and sells new products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898855204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Ordering and billing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Perceptions that ordering and billing is handled efficiently and correctly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710683562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17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Price flexibility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Perceived willingness of HBAT sales reps to negotiate price on purchase of paper products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615121717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18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Delivery speed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Amount of time it takes to deliver the paper product once an order has been confirmed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450230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DD7DCB67-FF56-41DA-A1D8-ECE9C2881C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6543741"/>
                  </p:ext>
                </p:extLst>
              </p:nvPr>
            </p:nvGraphicFramePr>
            <p:xfrm>
              <a:off x="4049234" y="82142"/>
              <a:ext cx="6850993" cy="6693715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608325">
                      <a:extLst>
                        <a:ext uri="{9D8B030D-6E8A-4147-A177-3AD203B41FA5}">
                          <a16:colId xmlns:a16="http://schemas.microsoft.com/office/drawing/2014/main" val="1358090828"/>
                        </a:ext>
                      </a:extLst>
                    </a:gridCol>
                    <a:gridCol w="1973716">
                      <a:extLst>
                        <a:ext uri="{9D8B030D-6E8A-4147-A177-3AD203B41FA5}">
                          <a16:colId xmlns:a16="http://schemas.microsoft.com/office/drawing/2014/main" val="3394853744"/>
                        </a:ext>
                      </a:extLst>
                    </a:gridCol>
                    <a:gridCol w="4268952">
                      <a:extLst>
                        <a:ext uri="{9D8B030D-6E8A-4147-A177-3AD203B41FA5}">
                          <a16:colId xmlns:a16="http://schemas.microsoft.com/office/drawing/2014/main" val="2804598532"/>
                        </a:ext>
                      </a:extLst>
                    </a:gridCol>
                  </a:tblGrid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" t="-1163" r="-1027000" b="-11895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Product quality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Perceived level of quality of HBAT’s paper products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8199111"/>
                      </a:ext>
                    </a:extLst>
                  </a:tr>
                  <a:tr h="37674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blipFill>
                          <a:blip r:embed="rId2"/>
                          <a:stretch>
                            <a:fillRect l="-1000" t="-140323" r="-1027000" b="-15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E-commerce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T w="127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Overall image of HBAT’s website; user-friendliness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695046256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171264" r="-1027000" b="-10045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Technical support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technical support is offered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372983334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274419" r="-1027000" b="-916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Complaint resolution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any complaints are resolved in timely and complete manner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216671192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370115" r="-1027000" b="-8057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Advertising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Perceptions of HBAT’s product line to meet customer needs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692207160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475581" r="-1027000" b="-7151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Product line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Depth and breadth of HBAT’s product line to meet customer needs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83474327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575581" r="-1027000" b="-6151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Salesforce image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Overall image of HBAT’s salesforce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725664331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667816" r="-1027000" b="-5080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Competitive pricing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HBAT offers competitive prices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713181456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776744" r="-1027000" b="-4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Warranty and claims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HBAT stands behind its product/ service warranties and claims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149186816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866667" r="-1027000" b="-3091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New products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 HBAT develops and sells new products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898855204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977907" r="-1027000" b="-212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Ordering and billing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Perceptions that ordering and billing is handled efficiently and correctly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710683562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1065517" r="-1027000" b="-1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Price flexibility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Perceived willingness of HBAT sales reps to negotiate price on purchase of paper products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615121717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" t="-1179070" r="-1027000" b="-116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Delivery speed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Amount of time it takes to deliver the paper product once an order has been confirmed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4502301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79710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D7DCB67-FF56-41DA-A1D8-ECE9C2881C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46849"/>
              </p:ext>
            </p:extLst>
          </p:nvPr>
        </p:nvGraphicFramePr>
        <p:xfrm>
          <a:off x="1066801" y="2346758"/>
          <a:ext cx="10058398" cy="349376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044261">
                  <a:extLst>
                    <a:ext uri="{9D8B030D-6E8A-4147-A177-3AD203B41FA5}">
                      <a16:colId xmlns:a16="http://schemas.microsoft.com/office/drawing/2014/main" val="1358090828"/>
                    </a:ext>
                  </a:extLst>
                </a:gridCol>
                <a:gridCol w="987972">
                  <a:extLst>
                    <a:ext uri="{9D8B030D-6E8A-4147-A177-3AD203B41FA5}">
                      <a16:colId xmlns:a16="http://schemas.microsoft.com/office/drawing/2014/main" val="3394853744"/>
                    </a:ext>
                  </a:extLst>
                </a:gridCol>
                <a:gridCol w="2900856">
                  <a:extLst>
                    <a:ext uri="{9D8B030D-6E8A-4147-A177-3AD203B41FA5}">
                      <a16:colId xmlns:a16="http://schemas.microsoft.com/office/drawing/2014/main" val="2804598532"/>
                    </a:ext>
                  </a:extLst>
                </a:gridCol>
                <a:gridCol w="4125309">
                  <a:extLst>
                    <a:ext uri="{9D8B030D-6E8A-4147-A177-3AD203B41FA5}">
                      <a16:colId xmlns:a16="http://schemas.microsoft.com/office/drawing/2014/main" val="35082559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PH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Command</a:t>
                      </a:r>
                      <a:endParaRPr lang="en-GB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Operator</a:t>
                      </a:r>
                      <a:endParaRPr lang="en-GB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Illustration</a:t>
                      </a:r>
                      <a:endParaRPr lang="en-GB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Significance</a:t>
                      </a:r>
                      <a:endParaRPr lang="en-GB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5046256"/>
                  </a:ext>
                </a:extLst>
              </a:tr>
              <a:tr h="526414">
                <a:tc>
                  <a:txBody>
                    <a:bodyPr/>
                    <a:lstStyle/>
                    <a:p>
                      <a:pPr algn="l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Estimate covariance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~~</a:t>
                      </a:r>
                      <a:endParaRPr lang="en-GB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~~ Y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X is correlated with Y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72983334"/>
                  </a:ext>
                </a:extLst>
              </a:tr>
              <a:tr h="526414">
                <a:tc>
                  <a:txBody>
                    <a:bodyPr/>
                    <a:lstStyle/>
                    <a:p>
                      <a:pPr algn="l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Estimate regression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</a:t>
                      </a:r>
                      <a:endParaRPr lang="en-GB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 ~ X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 is regressed on X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16671192"/>
                  </a:ext>
                </a:extLst>
              </a:tr>
              <a:tr h="526414">
                <a:tc>
                  <a:txBody>
                    <a:bodyPr/>
                    <a:lstStyle/>
                    <a:p>
                      <a:pPr algn="l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Define a reflective latent variable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~</a:t>
                      </a:r>
                      <a:endParaRPr lang="en-GB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 =~ item_1 + item_2 + item_3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F factor is measured by indicators item 1, item 2, and item 3 over which it has effects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2207160"/>
                  </a:ext>
                </a:extLst>
              </a:tr>
              <a:tr h="526414">
                <a:tc>
                  <a:txBody>
                    <a:bodyPr/>
                    <a:lstStyle/>
                    <a:p>
                      <a:pPr algn="l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Label a parameter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endParaRPr lang="en-GB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 =~ b1*item_1 + b2*item2 + b3*item3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 1-3 is named “b1”, “b2”, and “b3”, respectively.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474327"/>
                  </a:ext>
                </a:extLst>
              </a:tr>
              <a:tr h="526414">
                <a:tc>
                  <a:txBody>
                    <a:bodyPr/>
                    <a:lstStyle/>
                    <a:p>
                      <a:pPr algn="l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Create a new parameter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:=</a:t>
                      </a:r>
                      <a:endParaRPr lang="en-GB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B1b2 := b1*b2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Define a parameter that is not in the model. For example: b1b2 = indirect effect of b1 and b2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5664331"/>
                  </a:ext>
                </a:extLst>
              </a:tr>
              <a:tr h="526414">
                <a:tc>
                  <a:txBody>
                    <a:bodyPr/>
                    <a:lstStyle/>
                    <a:p>
                      <a:pPr algn="l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 a comment in the syntax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#indirect effects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B1b2 := b1*b2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Explain to the reader the meaning of a command.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3181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7002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204D34B-2898-4F84-B010-F1A8029BF569}"/>
              </a:ext>
            </a:extLst>
          </p:cNvPr>
          <p:cNvGrpSpPr/>
          <p:nvPr/>
        </p:nvGrpSpPr>
        <p:grpSpPr>
          <a:xfrm>
            <a:off x="329080" y="1140122"/>
            <a:ext cx="10492026" cy="4626698"/>
            <a:chOff x="329080" y="1140122"/>
            <a:chExt cx="10492026" cy="4626698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2B48A31-0726-48FF-B051-0484CD2AC18D}"/>
                </a:ext>
              </a:extLst>
            </p:cNvPr>
            <p:cNvGrpSpPr/>
            <p:nvPr/>
          </p:nvGrpSpPr>
          <p:grpSpPr>
            <a:xfrm>
              <a:off x="645366" y="1621525"/>
              <a:ext cx="4580311" cy="687212"/>
              <a:chOff x="4242132" y="2077831"/>
              <a:chExt cx="4580311" cy="687212"/>
            </a:xfrm>
          </p:grpSpPr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8C693091-3869-41B1-A3D5-171EF4E60A3E}"/>
                  </a:ext>
                </a:extLst>
              </p:cNvPr>
              <p:cNvSpPr/>
              <p:nvPr/>
            </p:nvSpPr>
            <p:spPr>
              <a:xfrm>
                <a:off x="4242132" y="2077831"/>
                <a:ext cx="973103" cy="687212"/>
              </a:xfrm>
              <a:prstGeom prst="ellipse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F1</a:t>
                </a:r>
                <a:endParaRPr lang="en-GB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5EEBD18-D973-4D67-A0DD-3897C4E875EA}"/>
                  </a:ext>
                </a:extLst>
              </p:cNvPr>
              <p:cNvSpPr txBox="1"/>
              <p:nvPr/>
            </p:nvSpPr>
            <p:spPr>
              <a:xfrm>
                <a:off x="5558382" y="2221382"/>
                <a:ext cx="32640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sz="2000" dirty="0"/>
                  <a:t>measured latent variable</a:t>
                </a:r>
                <a:endParaRPr lang="en-GB" sz="2000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3809A34-169F-4721-B8CA-95F273A326B6}"/>
                </a:ext>
              </a:extLst>
            </p:cNvPr>
            <p:cNvGrpSpPr/>
            <p:nvPr/>
          </p:nvGrpSpPr>
          <p:grpSpPr>
            <a:xfrm>
              <a:off x="847436" y="2573621"/>
              <a:ext cx="4378241" cy="585220"/>
              <a:chOff x="4444202" y="2974921"/>
              <a:chExt cx="4378241" cy="585220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1A915DF1-787D-4EE4-97E6-2F11B39CAD5D}"/>
                      </a:ext>
                    </a:extLst>
                  </p:cNvPr>
                  <p:cNvSpPr/>
                  <p:nvPr/>
                </p:nvSpPr>
                <p:spPr>
                  <a:xfrm>
                    <a:off x="4444202" y="2974921"/>
                    <a:ext cx="568962" cy="585220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600" dirty="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GB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6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endParaRPr lang="en-GB" sz="1600" dirty="0"/>
                  </a:p>
                </p:txBody>
              </p:sp>
            </mc:Choice>
            <mc:Fallback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1A915DF1-787D-4EE4-97E6-2F11B39CAD5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4202" y="2974921"/>
                    <a:ext cx="568962" cy="58522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98DFF8EF-A00C-4952-BA7B-C7091413EE4D}"/>
                  </a:ext>
                </a:extLst>
              </p:cNvPr>
              <p:cNvSpPr txBox="1"/>
              <p:nvPr/>
            </p:nvSpPr>
            <p:spPr>
              <a:xfrm>
                <a:off x="5558382" y="3067476"/>
                <a:ext cx="32640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sz="2000" dirty="0"/>
                  <a:t>observed / manifest variable</a:t>
                </a:r>
                <a:endParaRPr lang="en-GB" sz="2000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BD75B46-51EA-4E33-BA2C-B976E96E8638}"/>
                </a:ext>
              </a:extLst>
            </p:cNvPr>
            <p:cNvGrpSpPr/>
            <p:nvPr/>
          </p:nvGrpSpPr>
          <p:grpSpPr>
            <a:xfrm>
              <a:off x="971171" y="3354277"/>
              <a:ext cx="4901549" cy="400110"/>
              <a:chOff x="4567937" y="3695451"/>
              <a:chExt cx="4901549" cy="40011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Flowchart: Connector 83">
                    <a:extLst>
                      <a:ext uri="{FF2B5EF4-FFF2-40B4-BE49-F238E27FC236}">
                        <a16:creationId xmlns:a16="http://schemas.microsoft.com/office/drawing/2014/main" id="{A9469442-4837-4360-930F-ADD3618C18AB}"/>
                      </a:ext>
                    </a:extLst>
                  </p:cNvPr>
                  <p:cNvSpPr/>
                  <p:nvPr/>
                </p:nvSpPr>
                <p:spPr>
                  <a:xfrm>
                    <a:off x="4567937" y="3730166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4" name="Flowchart: Connector 83">
                    <a:extLst>
                      <a:ext uri="{FF2B5EF4-FFF2-40B4-BE49-F238E27FC236}">
                        <a16:creationId xmlns:a16="http://schemas.microsoft.com/office/drawing/2014/main" id="{A9469442-4837-4360-930F-ADD3618C18A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7937" y="3730166"/>
                    <a:ext cx="321493" cy="330680"/>
                  </a:xfrm>
                  <a:prstGeom prst="flowChartConnector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BA7F444-469B-4DE6-9CD0-EE23F3D7A5BF}"/>
                  </a:ext>
                </a:extLst>
              </p:cNvPr>
              <p:cNvSpPr txBox="1"/>
              <p:nvPr/>
            </p:nvSpPr>
            <p:spPr>
              <a:xfrm>
                <a:off x="5581532" y="3695451"/>
                <a:ext cx="38879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sz="2000" dirty="0"/>
                  <a:t>error variance / disturbance term</a:t>
                </a:r>
                <a:endParaRPr lang="en-GB" sz="2000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5009554-4389-4FFB-995B-21EAFBE86D52}"/>
                </a:ext>
              </a:extLst>
            </p:cNvPr>
            <p:cNvGrpSpPr/>
            <p:nvPr/>
          </p:nvGrpSpPr>
          <p:grpSpPr>
            <a:xfrm>
              <a:off x="416635" y="3486834"/>
              <a:ext cx="5432935" cy="1264151"/>
              <a:chOff x="4013401" y="3506223"/>
              <a:chExt cx="5432935" cy="1264151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567B7519-19F9-455A-9A23-9044F00ACCFE}"/>
                  </a:ext>
                </a:extLst>
              </p:cNvPr>
              <p:cNvGrpSpPr/>
              <p:nvPr/>
            </p:nvGrpSpPr>
            <p:grpSpPr>
              <a:xfrm rot="16200000">
                <a:off x="4096608" y="3423016"/>
                <a:ext cx="1264151" cy="1430565"/>
                <a:chOff x="2626284" y="2674984"/>
                <a:chExt cx="1264151" cy="1430565"/>
              </a:xfrm>
            </p:grpSpPr>
            <p:sp>
              <p:nvSpPr>
                <p:cNvPr id="82" name="Arc 81">
                  <a:extLst>
                    <a:ext uri="{FF2B5EF4-FFF2-40B4-BE49-F238E27FC236}">
                      <a16:creationId xmlns:a16="http://schemas.microsoft.com/office/drawing/2014/main" id="{764A25B8-55AD-41CA-9A0B-01790B1CD06A}"/>
                    </a:ext>
                  </a:extLst>
                </p:cNvPr>
                <p:cNvSpPr/>
                <p:nvPr/>
              </p:nvSpPr>
              <p:spPr>
                <a:xfrm rot="21434051" flipH="1">
                  <a:off x="2626284" y="2692224"/>
                  <a:ext cx="1264151" cy="1413325"/>
                </a:xfrm>
                <a:prstGeom prst="arc">
                  <a:avLst>
                    <a:gd name="adj1" fmla="val 16427814"/>
                    <a:gd name="adj2" fmla="val 5415205"/>
                  </a:avLst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3" name="Flowchart: Extract 82">
                  <a:extLst>
                    <a:ext uri="{FF2B5EF4-FFF2-40B4-BE49-F238E27FC236}">
                      <a16:creationId xmlns:a16="http://schemas.microsoft.com/office/drawing/2014/main" id="{D5F45AED-D559-4DF3-8574-BF4EBAF23E81}"/>
                    </a:ext>
                  </a:extLst>
                </p:cNvPr>
                <p:cNvSpPr/>
                <p:nvPr/>
              </p:nvSpPr>
              <p:spPr>
                <a:xfrm rot="5165141">
                  <a:off x="3157467" y="2671166"/>
                  <a:ext cx="48514" cy="56150"/>
                </a:xfrm>
                <a:prstGeom prst="flowChartExtra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DFEF9BC-B384-4CF3-B409-30EF6526EFDA}"/>
                  </a:ext>
                </a:extLst>
              </p:cNvPr>
              <p:cNvSpPr txBox="1"/>
              <p:nvPr/>
            </p:nvSpPr>
            <p:spPr>
              <a:xfrm>
                <a:off x="5558382" y="4239184"/>
                <a:ext cx="38879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sz="2000" dirty="0"/>
                  <a:t>Covariance / non-directional path</a:t>
                </a:r>
                <a:endParaRPr lang="en-GB" sz="2000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D9B522C-71E2-4714-8721-3F4B240B91A3}"/>
                </a:ext>
              </a:extLst>
            </p:cNvPr>
            <p:cNvGrpSpPr/>
            <p:nvPr/>
          </p:nvGrpSpPr>
          <p:grpSpPr>
            <a:xfrm>
              <a:off x="329080" y="4992721"/>
              <a:ext cx="5578365" cy="400110"/>
              <a:chOff x="3925846" y="4870290"/>
              <a:chExt cx="5578365" cy="400110"/>
            </a:xfrm>
          </p:grpSpPr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BBA0B733-932E-4B1F-9E57-790C073DC2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25846" y="5070345"/>
                <a:ext cx="1628825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E2383BA5-AEF5-4023-87A9-AE7A769A37A9}"/>
                  </a:ext>
                </a:extLst>
              </p:cNvPr>
              <p:cNvSpPr txBox="1"/>
              <p:nvPr/>
            </p:nvSpPr>
            <p:spPr>
              <a:xfrm>
                <a:off x="5616257" y="4870290"/>
                <a:ext cx="38879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sz="2000" dirty="0"/>
                  <a:t>Regression / directional path</a:t>
                </a:r>
                <a:endParaRPr lang="en-GB" sz="2000" dirty="0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F7140B37-FF55-49B3-A5D5-82BEE7196634}"/>
                </a:ext>
              </a:extLst>
            </p:cNvPr>
            <p:cNvGrpSpPr/>
            <p:nvPr/>
          </p:nvGrpSpPr>
          <p:grpSpPr>
            <a:xfrm>
              <a:off x="6342432" y="1140122"/>
              <a:ext cx="4478674" cy="4626698"/>
              <a:chOff x="3256998" y="679005"/>
              <a:chExt cx="4478674" cy="4626698"/>
            </a:xfrm>
          </p:grpSpPr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62DAA0BC-4814-4B76-A759-C22BB16AF054}"/>
                  </a:ext>
                </a:extLst>
              </p:cNvPr>
              <p:cNvCxnSpPr>
                <a:cxnSpLocks/>
                <a:stCxn id="162" idx="6"/>
              </p:cNvCxnSpPr>
              <p:nvPr/>
            </p:nvCxnSpPr>
            <p:spPr>
              <a:xfrm>
                <a:off x="4817608" y="2482939"/>
                <a:ext cx="1211068" cy="470468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35842892-03B9-461B-994E-E295FC51A41D}"/>
                  </a:ext>
                </a:extLst>
              </p:cNvPr>
              <p:cNvCxnSpPr>
                <a:cxnSpLocks/>
                <a:stCxn id="195" idx="6"/>
              </p:cNvCxnSpPr>
              <p:nvPr/>
            </p:nvCxnSpPr>
            <p:spPr>
              <a:xfrm flipV="1">
                <a:off x="4805586" y="3122792"/>
                <a:ext cx="1261625" cy="323492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5" name="Rectangle 104">
                    <a:extLst>
                      <a:ext uri="{FF2B5EF4-FFF2-40B4-BE49-F238E27FC236}">
                        <a16:creationId xmlns:a16="http://schemas.microsoft.com/office/drawing/2014/main" id="{52DCBB0B-0553-4661-A762-B9ED8FB7FF14}"/>
                      </a:ext>
                    </a:extLst>
                  </p:cNvPr>
                  <p:cNvSpPr/>
                  <p:nvPr/>
                </p:nvSpPr>
                <p:spPr>
                  <a:xfrm>
                    <a:off x="3307078" y="122355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>
              <p:sp>
                <p:nvSpPr>
                  <p:cNvPr id="105" name="Rectangle 104">
                    <a:extLst>
                      <a:ext uri="{FF2B5EF4-FFF2-40B4-BE49-F238E27FC236}">
                        <a16:creationId xmlns:a16="http://schemas.microsoft.com/office/drawing/2014/main" id="{52DCBB0B-0553-4661-A762-B9ED8FB7FF1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07078" y="1223554"/>
                    <a:ext cx="381000" cy="39188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8" name="Rectangle 107">
                    <a:extLst>
                      <a:ext uri="{FF2B5EF4-FFF2-40B4-BE49-F238E27FC236}">
                        <a16:creationId xmlns:a16="http://schemas.microsoft.com/office/drawing/2014/main" id="{E40859F5-AE46-4513-8DC5-C556701FC77B}"/>
                      </a:ext>
                    </a:extLst>
                  </p:cNvPr>
                  <p:cNvSpPr/>
                  <p:nvPr/>
                </p:nvSpPr>
                <p:spPr>
                  <a:xfrm>
                    <a:off x="3844831" y="122355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>
              <p:sp>
                <p:nvSpPr>
                  <p:cNvPr id="108" name="Rectangle 107">
                    <a:extLst>
                      <a:ext uri="{FF2B5EF4-FFF2-40B4-BE49-F238E27FC236}">
                        <a16:creationId xmlns:a16="http://schemas.microsoft.com/office/drawing/2014/main" id="{E40859F5-AE46-4513-8DC5-C556701FC77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44831" y="1223554"/>
                    <a:ext cx="381000" cy="39188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0" name="Rectangle 119">
                    <a:extLst>
                      <a:ext uri="{FF2B5EF4-FFF2-40B4-BE49-F238E27FC236}">
                        <a16:creationId xmlns:a16="http://schemas.microsoft.com/office/drawing/2014/main" id="{CBCA56FF-FD43-4EC3-8B50-ACA3DA591457}"/>
                      </a:ext>
                    </a:extLst>
                  </p:cNvPr>
                  <p:cNvSpPr/>
                  <p:nvPr/>
                </p:nvSpPr>
                <p:spPr>
                  <a:xfrm>
                    <a:off x="4382584" y="122355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>
              <p:sp>
                <p:nvSpPr>
                  <p:cNvPr id="120" name="Rectangle 119">
                    <a:extLst>
                      <a:ext uri="{FF2B5EF4-FFF2-40B4-BE49-F238E27FC236}">
                        <a16:creationId xmlns:a16="http://schemas.microsoft.com/office/drawing/2014/main" id="{CBCA56FF-FD43-4EC3-8B50-ACA3DA59145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82584" y="1223554"/>
                    <a:ext cx="381000" cy="3918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3" name="Rectangle 122">
                    <a:extLst>
                      <a:ext uri="{FF2B5EF4-FFF2-40B4-BE49-F238E27FC236}">
                        <a16:creationId xmlns:a16="http://schemas.microsoft.com/office/drawing/2014/main" id="{B47A3EFF-A84A-49E5-8FEC-9003FBD998D6}"/>
                      </a:ext>
                    </a:extLst>
                  </p:cNvPr>
                  <p:cNvSpPr/>
                  <p:nvPr/>
                </p:nvSpPr>
                <p:spPr>
                  <a:xfrm>
                    <a:off x="4920337" y="122355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>
              <p:sp>
                <p:nvSpPr>
                  <p:cNvPr id="123" name="Rectangle 122">
                    <a:extLst>
                      <a:ext uri="{FF2B5EF4-FFF2-40B4-BE49-F238E27FC236}">
                        <a16:creationId xmlns:a16="http://schemas.microsoft.com/office/drawing/2014/main" id="{B47A3EFF-A84A-49E5-8FEC-9003FBD998D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20337" y="1223554"/>
                    <a:ext cx="381000" cy="39188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81B84DBC-8526-47EC-A0A5-DD46FE1F4A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37853" y="1590413"/>
                <a:ext cx="482957" cy="705380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E9A753F8-8A9E-4151-BD43-3E3EF3CADC1F}"/>
                  </a:ext>
                </a:extLst>
              </p:cNvPr>
              <p:cNvGrpSpPr/>
              <p:nvPr/>
            </p:nvGrpSpPr>
            <p:grpSpPr>
              <a:xfrm>
                <a:off x="3322815" y="4335893"/>
                <a:ext cx="1994259" cy="391887"/>
                <a:chOff x="3291838" y="827314"/>
                <a:chExt cx="1994259" cy="391887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04" name="Rectangle 203">
                      <a:extLst>
                        <a:ext uri="{FF2B5EF4-FFF2-40B4-BE49-F238E27FC236}">
                          <a16:creationId xmlns:a16="http://schemas.microsoft.com/office/drawing/2014/main" id="{C950BD78-88D0-4D2E-B369-945749D03B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1838" y="827314"/>
                      <a:ext cx="381000" cy="391887"/>
                    </a:xfrm>
                    <a:prstGeom prst="rect">
                      <a:avLst/>
                    </a:prstGeom>
                    <a:solidFill>
                      <a:srgbClr val="5BA9D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1200" dirty="0"/>
                    </a:p>
                  </p:txBody>
                </p:sp>
              </mc:Choice>
              <mc:Fallback>
                <p:sp>
                  <p:nvSpPr>
                    <p:cNvPr id="204" name="Rectangle 203">
                      <a:extLst>
                        <a:ext uri="{FF2B5EF4-FFF2-40B4-BE49-F238E27FC236}">
                          <a16:creationId xmlns:a16="http://schemas.microsoft.com/office/drawing/2014/main" id="{C950BD78-88D0-4D2E-B369-945749D03BB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91838" y="827314"/>
                      <a:ext cx="381000" cy="39188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05" name="Rectangle 204">
                      <a:extLst>
                        <a:ext uri="{FF2B5EF4-FFF2-40B4-BE49-F238E27FC236}">
                          <a16:creationId xmlns:a16="http://schemas.microsoft.com/office/drawing/2014/main" id="{56896EA8-98DF-40DA-A23F-E849C1DE99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29591" y="827314"/>
                      <a:ext cx="381000" cy="391887"/>
                    </a:xfrm>
                    <a:prstGeom prst="rect">
                      <a:avLst/>
                    </a:prstGeom>
                    <a:solidFill>
                      <a:srgbClr val="5BA9D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1200" dirty="0"/>
                    </a:p>
                  </p:txBody>
                </p:sp>
              </mc:Choice>
              <mc:Fallback>
                <p:sp>
                  <p:nvSpPr>
                    <p:cNvPr id="205" name="Rectangle 204">
                      <a:extLst>
                        <a:ext uri="{FF2B5EF4-FFF2-40B4-BE49-F238E27FC236}">
                          <a16:creationId xmlns:a16="http://schemas.microsoft.com/office/drawing/2014/main" id="{56896EA8-98DF-40DA-A23F-E849C1DE999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29591" y="827314"/>
                      <a:ext cx="381000" cy="39188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06" name="Rectangle 205">
                      <a:extLst>
                        <a:ext uri="{FF2B5EF4-FFF2-40B4-BE49-F238E27FC236}">
                          <a16:creationId xmlns:a16="http://schemas.microsoft.com/office/drawing/2014/main" id="{CA28563D-78AC-4136-A27D-E9BF74BD15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67344" y="827314"/>
                      <a:ext cx="381000" cy="391887"/>
                    </a:xfrm>
                    <a:prstGeom prst="rect">
                      <a:avLst/>
                    </a:prstGeom>
                    <a:solidFill>
                      <a:srgbClr val="5BA9D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1200" dirty="0"/>
                    </a:p>
                  </p:txBody>
                </p:sp>
              </mc:Choice>
              <mc:Fallback>
                <p:sp>
                  <p:nvSpPr>
                    <p:cNvPr id="206" name="Rectangle 205">
                      <a:extLst>
                        <a:ext uri="{FF2B5EF4-FFF2-40B4-BE49-F238E27FC236}">
                          <a16:creationId xmlns:a16="http://schemas.microsoft.com/office/drawing/2014/main" id="{CA28563D-78AC-4136-A27D-E9BF74BD157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67344" y="827314"/>
                      <a:ext cx="381000" cy="391887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07" name="Rectangle 206">
                      <a:extLst>
                        <a:ext uri="{FF2B5EF4-FFF2-40B4-BE49-F238E27FC236}">
                          <a16:creationId xmlns:a16="http://schemas.microsoft.com/office/drawing/2014/main" id="{7483953A-EFBC-48D2-AE9C-B1B2A11ADC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5097" y="827314"/>
                      <a:ext cx="381000" cy="391887"/>
                    </a:xfrm>
                    <a:prstGeom prst="rect">
                      <a:avLst/>
                    </a:prstGeom>
                    <a:solidFill>
                      <a:srgbClr val="5BA9D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1200" dirty="0"/>
                    </a:p>
                  </p:txBody>
                </p:sp>
              </mc:Choice>
              <mc:Fallback>
                <p:sp>
                  <p:nvSpPr>
                    <p:cNvPr id="207" name="Rectangle 206">
                      <a:extLst>
                        <a:ext uri="{FF2B5EF4-FFF2-40B4-BE49-F238E27FC236}">
                          <a16:creationId xmlns:a16="http://schemas.microsoft.com/office/drawing/2014/main" id="{7483953A-EFBC-48D2-AE9C-B1B2A11ADC7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05097" y="827314"/>
                      <a:ext cx="381000" cy="39188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2B2CEDFD-5D30-4BB0-8C03-1E4211DD6164}"/>
                  </a:ext>
                </a:extLst>
              </p:cNvPr>
              <p:cNvGrpSpPr/>
              <p:nvPr/>
            </p:nvGrpSpPr>
            <p:grpSpPr>
              <a:xfrm>
                <a:off x="5741413" y="4324716"/>
                <a:ext cx="1994259" cy="391887"/>
                <a:chOff x="3291838" y="827314"/>
                <a:chExt cx="1994259" cy="391887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00" name="Rectangle 199">
                      <a:extLst>
                        <a:ext uri="{FF2B5EF4-FFF2-40B4-BE49-F238E27FC236}">
                          <a16:creationId xmlns:a16="http://schemas.microsoft.com/office/drawing/2014/main" id="{C4D03841-E8AC-4F1C-B822-A785320DFE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1838" y="827314"/>
                      <a:ext cx="381000" cy="391887"/>
                    </a:xfrm>
                    <a:prstGeom prst="rect">
                      <a:avLst/>
                    </a:prstGeom>
                    <a:solidFill>
                      <a:srgbClr val="5BA9D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1200" dirty="0"/>
                    </a:p>
                  </p:txBody>
                </p:sp>
              </mc:Choice>
              <mc:Fallback>
                <p:sp>
                  <p:nvSpPr>
                    <p:cNvPr id="200" name="Rectangle 199">
                      <a:extLst>
                        <a:ext uri="{FF2B5EF4-FFF2-40B4-BE49-F238E27FC236}">
                          <a16:creationId xmlns:a16="http://schemas.microsoft.com/office/drawing/2014/main" id="{C4D03841-E8AC-4F1C-B822-A785320DFE2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91838" y="827314"/>
                      <a:ext cx="381000" cy="39188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01" name="Rectangle 200">
                      <a:extLst>
                        <a:ext uri="{FF2B5EF4-FFF2-40B4-BE49-F238E27FC236}">
                          <a16:creationId xmlns:a16="http://schemas.microsoft.com/office/drawing/2014/main" id="{1F94C7B1-2D97-472D-951E-6B8715394E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29591" y="827314"/>
                      <a:ext cx="381000" cy="391887"/>
                    </a:xfrm>
                    <a:prstGeom prst="rect">
                      <a:avLst/>
                    </a:prstGeom>
                    <a:solidFill>
                      <a:srgbClr val="5BA9D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1200" dirty="0"/>
                    </a:p>
                  </p:txBody>
                </p:sp>
              </mc:Choice>
              <mc:Fallback>
                <p:sp>
                  <p:nvSpPr>
                    <p:cNvPr id="201" name="Rectangle 200">
                      <a:extLst>
                        <a:ext uri="{FF2B5EF4-FFF2-40B4-BE49-F238E27FC236}">
                          <a16:creationId xmlns:a16="http://schemas.microsoft.com/office/drawing/2014/main" id="{1F94C7B1-2D97-472D-951E-6B8715394EE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29591" y="827314"/>
                      <a:ext cx="381000" cy="391887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02" name="Rectangle 201">
                      <a:extLst>
                        <a:ext uri="{FF2B5EF4-FFF2-40B4-BE49-F238E27FC236}">
                          <a16:creationId xmlns:a16="http://schemas.microsoft.com/office/drawing/2014/main" id="{03BEFC63-67A2-4323-BFE2-3646FBA1C2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67344" y="827314"/>
                      <a:ext cx="381000" cy="391887"/>
                    </a:xfrm>
                    <a:prstGeom prst="rect">
                      <a:avLst/>
                    </a:prstGeom>
                    <a:solidFill>
                      <a:srgbClr val="5BA9D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1200" dirty="0"/>
                    </a:p>
                  </p:txBody>
                </p:sp>
              </mc:Choice>
              <mc:Fallback>
                <p:sp>
                  <p:nvSpPr>
                    <p:cNvPr id="202" name="Rectangle 201">
                      <a:extLst>
                        <a:ext uri="{FF2B5EF4-FFF2-40B4-BE49-F238E27FC236}">
                          <a16:creationId xmlns:a16="http://schemas.microsoft.com/office/drawing/2014/main" id="{03BEFC63-67A2-4323-BFE2-3646FBA1C23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67344" y="827314"/>
                      <a:ext cx="381000" cy="391887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03" name="Rectangle 202">
                      <a:extLst>
                        <a:ext uri="{FF2B5EF4-FFF2-40B4-BE49-F238E27FC236}">
                          <a16:creationId xmlns:a16="http://schemas.microsoft.com/office/drawing/2014/main" id="{A22463E7-C812-4631-B077-221678FAEE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5097" y="827314"/>
                      <a:ext cx="381000" cy="391887"/>
                    </a:xfrm>
                    <a:prstGeom prst="rect">
                      <a:avLst/>
                    </a:prstGeom>
                    <a:solidFill>
                      <a:srgbClr val="5BA9D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1200" dirty="0"/>
                    </a:p>
                  </p:txBody>
                </p:sp>
              </mc:Choice>
              <mc:Fallback>
                <p:sp>
                  <p:nvSpPr>
                    <p:cNvPr id="203" name="Rectangle 202">
                      <a:extLst>
                        <a:ext uri="{FF2B5EF4-FFF2-40B4-BE49-F238E27FC236}">
                          <a16:creationId xmlns:a16="http://schemas.microsoft.com/office/drawing/2014/main" id="{A22463E7-C812-4631-B077-221678FAEE7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05097" y="827314"/>
                      <a:ext cx="381000" cy="391887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59" name="Straight Arrow Connector 158">
                <a:extLst>
                  <a:ext uri="{FF2B5EF4-FFF2-40B4-BE49-F238E27FC236}">
                    <a16:creationId xmlns:a16="http://schemas.microsoft.com/office/drawing/2014/main" id="{4F9C6DB7-699E-4E64-B4D5-A7E4549B630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42460" y="1631771"/>
                <a:ext cx="195393" cy="664022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>
                <a:extLst>
                  <a:ext uri="{FF2B5EF4-FFF2-40B4-BE49-F238E27FC236}">
                    <a16:creationId xmlns:a16="http://schemas.microsoft.com/office/drawing/2014/main" id="{2D963A72-702B-45D7-950B-A5FA3B84E203}"/>
                  </a:ext>
                </a:extLst>
              </p:cNvPr>
              <p:cNvCxnSpPr>
                <a:cxnSpLocks/>
                <a:endCxn id="108" idx="2"/>
              </p:cNvCxnSpPr>
              <p:nvPr/>
            </p:nvCxnSpPr>
            <p:spPr>
              <a:xfrm flipH="1" flipV="1">
                <a:off x="4035331" y="1615441"/>
                <a:ext cx="114248" cy="655320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>
                <a:extLst>
                  <a:ext uri="{FF2B5EF4-FFF2-40B4-BE49-F238E27FC236}">
                    <a16:creationId xmlns:a16="http://schemas.microsoft.com/office/drawing/2014/main" id="{0196ECA4-BFFB-41C5-8A49-9996FF81AB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497583" y="1615443"/>
                <a:ext cx="502282" cy="712467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92B7EC87-DC7F-4356-BF10-7A649B4C183B}"/>
                  </a:ext>
                </a:extLst>
              </p:cNvPr>
              <p:cNvSpPr/>
              <p:nvPr/>
            </p:nvSpPr>
            <p:spPr>
              <a:xfrm>
                <a:off x="3806773" y="2159447"/>
                <a:ext cx="1010835" cy="646984"/>
              </a:xfrm>
              <a:prstGeom prst="ellipse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F1</a:t>
                </a:r>
                <a:endParaRPr lang="en-GB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cxnSp>
            <p:nvCxnSpPr>
              <p:cNvPr id="163" name="Straight Arrow Connector 162">
                <a:extLst>
                  <a:ext uri="{FF2B5EF4-FFF2-40B4-BE49-F238E27FC236}">
                    <a16:creationId xmlns:a16="http://schemas.microsoft.com/office/drawing/2014/main" id="{32E5ABD5-A047-40C3-9C68-FBA382A6D0DB}"/>
                  </a:ext>
                </a:extLst>
              </p:cNvPr>
              <p:cNvCxnSpPr>
                <a:cxnSpLocks/>
                <a:endCxn id="204" idx="0"/>
              </p:cNvCxnSpPr>
              <p:nvPr/>
            </p:nvCxnSpPr>
            <p:spPr>
              <a:xfrm flipH="1">
                <a:off x="3513315" y="3660154"/>
                <a:ext cx="487919" cy="675739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Arrow Connector 163">
                <a:extLst>
                  <a:ext uri="{FF2B5EF4-FFF2-40B4-BE49-F238E27FC236}">
                    <a16:creationId xmlns:a16="http://schemas.microsoft.com/office/drawing/2014/main" id="{21A48094-9579-4143-AEE5-44C4E5AE9CF2}"/>
                  </a:ext>
                </a:extLst>
              </p:cNvPr>
              <p:cNvCxnSpPr>
                <a:cxnSpLocks/>
                <a:endCxn id="205" idx="0"/>
              </p:cNvCxnSpPr>
              <p:nvPr/>
            </p:nvCxnSpPr>
            <p:spPr>
              <a:xfrm flipH="1">
                <a:off x="4051068" y="3674408"/>
                <a:ext cx="112104" cy="661485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Arrow Connector 164">
                <a:extLst>
                  <a:ext uri="{FF2B5EF4-FFF2-40B4-BE49-F238E27FC236}">
                    <a16:creationId xmlns:a16="http://schemas.microsoft.com/office/drawing/2014/main" id="{D5DE407A-91D4-42DD-AC90-4AEDC575F069}"/>
                  </a:ext>
                </a:extLst>
              </p:cNvPr>
              <p:cNvCxnSpPr>
                <a:cxnSpLocks/>
                <a:endCxn id="206" idx="0"/>
              </p:cNvCxnSpPr>
              <p:nvPr/>
            </p:nvCxnSpPr>
            <p:spPr>
              <a:xfrm>
                <a:off x="4432025" y="3660154"/>
                <a:ext cx="156796" cy="675739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Arrow Connector 165">
                <a:extLst>
                  <a:ext uri="{FF2B5EF4-FFF2-40B4-BE49-F238E27FC236}">
                    <a16:creationId xmlns:a16="http://schemas.microsoft.com/office/drawing/2014/main" id="{DA715674-2C61-4011-ABFC-B32802A30E89}"/>
                  </a:ext>
                </a:extLst>
              </p:cNvPr>
              <p:cNvCxnSpPr>
                <a:cxnSpLocks/>
                <a:endCxn id="207" idx="0"/>
              </p:cNvCxnSpPr>
              <p:nvPr/>
            </p:nvCxnSpPr>
            <p:spPr>
              <a:xfrm>
                <a:off x="4670187" y="3626666"/>
                <a:ext cx="456387" cy="709227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>
                <a:extLst>
                  <a:ext uri="{FF2B5EF4-FFF2-40B4-BE49-F238E27FC236}">
                    <a16:creationId xmlns:a16="http://schemas.microsoft.com/office/drawing/2014/main" id="{7539F4EF-FFF1-4635-852A-B5FD1137CCDF}"/>
                  </a:ext>
                </a:extLst>
              </p:cNvPr>
              <p:cNvCxnSpPr>
                <a:cxnSpLocks/>
                <a:endCxn id="200" idx="0"/>
              </p:cNvCxnSpPr>
              <p:nvPr/>
            </p:nvCxnSpPr>
            <p:spPr>
              <a:xfrm flipH="1">
                <a:off x="5931913" y="3122792"/>
                <a:ext cx="549110" cy="1201924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Arrow Connector 167">
                <a:extLst>
                  <a:ext uri="{FF2B5EF4-FFF2-40B4-BE49-F238E27FC236}">
                    <a16:creationId xmlns:a16="http://schemas.microsoft.com/office/drawing/2014/main" id="{A12BBE37-360F-4CB3-9BBC-ADF1CDF9FA3C}"/>
                  </a:ext>
                </a:extLst>
              </p:cNvPr>
              <p:cNvCxnSpPr>
                <a:cxnSpLocks/>
                <a:endCxn id="201" idx="0"/>
              </p:cNvCxnSpPr>
              <p:nvPr/>
            </p:nvCxnSpPr>
            <p:spPr>
              <a:xfrm flipH="1">
                <a:off x="6469666" y="3172111"/>
                <a:ext cx="82320" cy="1152605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Arrow Connector 168">
                <a:extLst>
                  <a:ext uri="{FF2B5EF4-FFF2-40B4-BE49-F238E27FC236}">
                    <a16:creationId xmlns:a16="http://schemas.microsoft.com/office/drawing/2014/main" id="{AB8B2B1B-9D4D-4C22-A7A6-6AB077C9769D}"/>
                  </a:ext>
                </a:extLst>
              </p:cNvPr>
              <p:cNvCxnSpPr>
                <a:cxnSpLocks/>
                <a:endCxn id="202" idx="0"/>
              </p:cNvCxnSpPr>
              <p:nvPr/>
            </p:nvCxnSpPr>
            <p:spPr>
              <a:xfrm>
                <a:off x="6708739" y="3172111"/>
                <a:ext cx="298680" cy="1152605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Arrow Connector 169">
                <a:extLst>
                  <a:ext uri="{FF2B5EF4-FFF2-40B4-BE49-F238E27FC236}">
                    <a16:creationId xmlns:a16="http://schemas.microsoft.com/office/drawing/2014/main" id="{7542134B-66EB-4A0A-A17B-556B2A6F8D52}"/>
                  </a:ext>
                </a:extLst>
              </p:cNvPr>
              <p:cNvCxnSpPr>
                <a:cxnSpLocks/>
                <a:endCxn id="203" idx="0"/>
              </p:cNvCxnSpPr>
              <p:nvPr/>
            </p:nvCxnSpPr>
            <p:spPr>
              <a:xfrm>
                <a:off x="6850666" y="3172111"/>
                <a:ext cx="694506" cy="1152605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1" name="Flowchart: Connector 170">
                    <a:extLst>
                      <a:ext uri="{FF2B5EF4-FFF2-40B4-BE49-F238E27FC236}">
                        <a16:creationId xmlns:a16="http://schemas.microsoft.com/office/drawing/2014/main" id="{9230ED7E-9E6D-429E-BD85-83EE40D11843}"/>
                      </a:ext>
                    </a:extLst>
                  </p:cNvPr>
                  <p:cNvSpPr/>
                  <p:nvPr/>
                </p:nvSpPr>
                <p:spPr>
                  <a:xfrm>
                    <a:off x="3323405" y="679005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71" name="Flowchart: Connector 170">
                    <a:extLst>
                      <a:ext uri="{FF2B5EF4-FFF2-40B4-BE49-F238E27FC236}">
                        <a16:creationId xmlns:a16="http://schemas.microsoft.com/office/drawing/2014/main" id="{9230ED7E-9E6D-429E-BD85-83EE40D118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3405" y="679005"/>
                    <a:ext cx="321493" cy="330680"/>
                  </a:xfrm>
                  <a:prstGeom prst="flowChartConnector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2" name="Flowchart: Connector 171">
                    <a:extLst>
                      <a:ext uri="{FF2B5EF4-FFF2-40B4-BE49-F238E27FC236}">
                        <a16:creationId xmlns:a16="http://schemas.microsoft.com/office/drawing/2014/main" id="{DAE3B74C-46B1-45B4-A70E-38E19AB8F3D8}"/>
                      </a:ext>
                    </a:extLst>
                  </p:cNvPr>
                  <p:cNvSpPr/>
                  <p:nvPr/>
                </p:nvSpPr>
                <p:spPr>
                  <a:xfrm>
                    <a:off x="3874584" y="679005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72" name="Flowchart: Connector 171">
                    <a:extLst>
                      <a:ext uri="{FF2B5EF4-FFF2-40B4-BE49-F238E27FC236}">
                        <a16:creationId xmlns:a16="http://schemas.microsoft.com/office/drawing/2014/main" id="{DAE3B74C-46B1-45B4-A70E-38E19AB8F3D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74584" y="679005"/>
                    <a:ext cx="321493" cy="330680"/>
                  </a:xfrm>
                  <a:prstGeom prst="flowChartConnector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3" name="Flowchart: Connector 172">
                    <a:extLst>
                      <a:ext uri="{FF2B5EF4-FFF2-40B4-BE49-F238E27FC236}">
                        <a16:creationId xmlns:a16="http://schemas.microsoft.com/office/drawing/2014/main" id="{E7DE50C5-FA65-4817-9110-7CDB5390471C}"/>
                      </a:ext>
                    </a:extLst>
                  </p:cNvPr>
                  <p:cNvSpPr/>
                  <p:nvPr/>
                </p:nvSpPr>
                <p:spPr>
                  <a:xfrm>
                    <a:off x="4432660" y="679005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73" name="Flowchart: Connector 172">
                    <a:extLst>
                      <a:ext uri="{FF2B5EF4-FFF2-40B4-BE49-F238E27FC236}">
                        <a16:creationId xmlns:a16="http://schemas.microsoft.com/office/drawing/2014/main" id="{E7DE50C5-FA65-4817-9110-7CDB5390471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32660" y="679005"/>
                    <a:ext cx="321493" cy="330680"/>
                  </a:xfrm>
                  <a:prstGeom prst="flowChartConnector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4" name="Flowchart: Connector 173">
                    <a:extLst>
                      <a:ext uri="{FF2B5EF4-FFF2-40B4-BE49-F238E27FC236}">
                        <a16:creationId xmlns:a16="http://schemas.microsoft.com/office/drawing/2014/main" id="{637369E9-2D06-49E6-ADFD-13513C895792}"/>
                      </a:ext>
                    </a:extLst>
                  </p:cNvPr>
                  <p:cNvSpPr/>
                  <p:nvPr/>
                </p:nvSpPr>
                <p:spPr>
                  <a:xfrm>
                    <a:off x="4979844" y="679005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74" name="Flowchart: Connector 173">
                    <a:extLst>
                      <a:ext uri="{FF2B5EF4-FFF2-40B4-BE49-F238E27FC236}">
                        <a16:creationId xmlns:a16="http://schemas.microsoft.com/office/drawing/2014/main" id="{637369E9-2D06-49E6-ADFD-13513C89579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44" y="679005"/>
                    <a:ext cx="321493" cy="330680"/>
                  </a:xfrm>
                  <a:prstGeom prst="flowChartConnector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5" name="Straight Arrow Connector 174">
                <a:extLst>
                  <a:ext uri="{FF2B5EF4-FFF2-40B4-BE49-F238E27FC236}">
                    <a16:creationId xmlns:a16="http://schemas.microsoft.com/office/drawing/2014/main" id="{6125EA5B-8A94-42CB-92D3-F9B2637726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84152" y="1048294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Arrow Connector 175">
                <a:extLst>
                  <a:ext uri="{FF2B5EF4-FFF2-40B4-BE49-F238E27FC236}">
                    <a16:creationId xmlns:a16="http://schemas.microsoft.com/office/drawing/2014/main" id="{A448FDA3-BE53-4403-B0C2-D09FE77B7A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37143" y="1048294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Arrow Connector 176">
                <a:extLst>
                  <a:ext uri="{FF2B5EF4-FFF2-40B4-BE49-F238E27FC236}">
                    <a16:creationId xmlns:a16="http://schemas.microsoft.com/office/drawing/2014/main" id="{94ECF296-E380-43B5-88E0-F64D24AF87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0134" y="1048294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Arrow Connector 177">
                <a:extLst>
                  <a:ext uri="{FF2B5EF4-FFF2-40B4-BE49-F238E27FC236}">
                    <a16:creationId xmlns:a16="http://schemas.microsoft.com/office/drawing/2014/main" id="{E04FCBA2-9155-42BB-9C6D-1B7C767A09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43125" y="1048294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9" name="Flowchart: Connector 178">
                    <a:extLst>
                      <a:ext uri="{FF2B5EF4-FFF2-40B4-BE49-F238E27FC236}">
                        <a16:creationId xmlns:a16="http://schemas.microsoft.com/office/drawing/2014/main" id="{49F19FFB-DFE8-4CA6-8F35-52AC28F9F2FB}"/>
                      </a:ext>
                    </a:extLst>
                  </p:cNvPr>
                  <p:cNvSpPr/>
                  <p:nvPr/>
                </p:nvSpPr>
                <p:spPr>
                  <a:xfrm>
                    <a:off x="3346032" y="4975023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79" name="Flowchart: Connector 178">
                    <a:extLst>
                      <a:ext uri="{FF2B5EF4-FFF2-40B4-BE49-F238E27FC236}">
                        <a16:creationId xmlns:a16="http://schemas.microsoft.com/office/drawing/2014/main" id="{49F19FFB-DFE8-4CA6-8F35-52AC28F9F2F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6032" y="4975023"/>
                    <a:ext cx="321493" cy="330680"/>
                  </a:xfrm>
                  <a:prstGeom prst="flowChartConnector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0" name="Flowchart: Connector 179">
                    <a:extLst>
                      <a:ext uri="{FF2B5EF4-FFF2-40B4-BE49-F238E27FC236}">
                        <a16:creationId xmlns:a16="http://schemas.microsoft.com/office/drawing/2014/main" id="{12645E4D-8C57-420A-90C2-5ADE7BA90BFB}"/>
                      </a:ext>
                    </a:extLst>
                  </p:cNvPr>
                  <p:cNvSpPr/>
                  <p:nvPr/>
                </p:nvSpPr>
                <p:spPr>
                  <a:xfrm>
                    <a:off x="3897211" y="4975023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80" name="Flowchart: Connector 179">
                    <a:extLst>
                      <a:ext uri="{FF2B5EF4-FFF2-40B4-BE49-F238E27FC236}">
                        <a16:creationId xmlns:a16="http://schemas.microsoft.com/office/drawing/2014/main" id="{12645E4D-8C57-420A-90C2-5ADE7BA90BF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97211" y="4975023"/>
                    <a:ext cx="321493" cy="330680"/>
                  </a:xfrm>
                  <a:prstGeom prst="flowChartConnector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1" name="Flowchart: Connector 180">
                    <a:extLst>
                      <a:ext uri="{FF2B5EF4-FFF2-40B4-BE49-F238E27FC236}">
                        <a16:creationId xmlns:a16="http://schemas.microsoft.com/office/drawing/2014/main" id="{FF032A4E-EBCC-40C6-A955-37144276033B}"/>
                      </a:ext>
                    </a:extLst>
                  </p:cNvPr>
                  <p:cNvSpPr/>
                  <p:nvPr/>
                </p:nvSpPr>
                <p:spPr>
                  <a:xfrm>
                    <a:off x="4455287" y="4975023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81" name="Flowchart: Connector 180">
                    <a:extLst>
                      <a:ext uri="{FF2B5EF4-FFF2-40B4-BE49-F238E27FC236}">
                        <a16:creationId xmlns:a16="http://schemas.microsoft.com/office/drawing/2014/main" id="{FF032A4E-EBCC-40C6-A955-37144276033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5287" y="4975023"/>
                    <a:ext cx="321493" cy="330680"/>
                  </a:xfrm>
                  <a:prstGeom prst="flowChartConnector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2" name="Flowchart: Connector 181">
                    <a:extLst>
                      <a:ext uri="{FF2B5EF4-FFF2-40B4-BE49-F238E27FC236}">
                        <a16:creationId xmlns:a16="http://schemas.microsoft.com/office/drawing/2014/main" id="{88D1CFA2-2730-4033-96F0-882A74557BF4}"/>
                      </a:ext>
                    </a:extLst>
                  </p:cNvPr>
                  <p:cNvSpPr/>
                  <p:nvPr/>
                </p:nvSpPr>
                <p:spPr>
                  <a:xfrm>
                    <a:off x="5002471" y="4975023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82" name="Flowchart: Connector 181">
                    <a:extLst>
                      <a:ext uri="{FF2B5EF4-FFF2-40B4-BE49-F238E27FC236}">
                        <a16:creationId xmlns:a16="http://schemas.microsoft.com/office/drawing/2014/main" id="{88D1CFA2-2730-4033-96F0-882A74557BF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02471" y="4975023"/>
                    <a:ext cx="321493" cy="330680"/>
                  </a:xfrm>
                  <a:prstGeom prst="flowChartConnector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3" name="Straight Arrow Connector 182">
                <a:extLst>
                  <a:ext uri="{FF2B5EF4-FFF2-40B4-BE49-F238E27FC236}">
                    <a16:creationId xmlns:a16="http://schemas.microsoft.com/office/drawing/2014/main" id="{0C008228-E6F9-44BE-9E43-2A875F56F90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06779" y="4770272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Arrow Connector 183">
                <a:extLst>
                  <a:ext uri="{FF2B5EF4-FFF2-40B4-BE49-F238E27FC236}">
                    <a16:creationId xmlns:a16="http://schemas.microsoft.com/office/drawing/2014/main" id="{8E0AE792-AC93-443D-8D13-61E4877D65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59770" y="4770272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Arrow Connector 184">
                <a:extLst>
                  <a:ext uri="{FF2B5EF4-FFF2-40B4-BE49-F238E27FC236}">
                    <a16:creationId xmlns:a16="http://schemas.microsoft.com/office/drawing/2014/main" id="{F9D0A953-293C-426F-82CA-2BE8858344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12761" y="4770272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Arrow Connector 185">
                <a:extLst>
                  <a:ext uri="{FF2B5EF4-FFF2-40B4-BE49-F238E27FC236}">
                    <a16:creationId xmlns:a16="http://schemas.microsoft.com/office/drawing/2014/main" id="{7044E831-4770-4BBC-BA91-2AC9340150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65752" y="4770272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7" name="Flowchart: Connector 186">
                    <a:extLst>
                      <a:ext uri="{FF2B5EF4-FFF2-40B4-BE49-F238E27FC236}">
                        <a16:creationId xmlns:a16="http://schemas.microsoft.com/office/drawing/2014/main" id="{00B2B1D1-EB43-4776-96D8-3EF084612C52}"/>
                      </a:ext>
                    </a:extLst>
                  </p:cNvPr>
                  <p:cNvSpPr/>
                  <p:nvPr/>
                </p:nvSpPr>
                <p:spPr>
                  <a:xfrm>
                    <a:off x="5757740" y="4967093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87" name="Flowchart: Connector 186">
                    <a:extLst>
                      <a:ext uri="{FF2B5EF4-FFF2-40B4-BE49-F238E27FC236}">
                        <a16:creationId xmlns:a16="http://schemas.microsoft.com/office/drawing/2014/main" id="{00B2B1D1-EB43-4776-96D8-3EF084612C5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57740" y="4967093"/>
                    <a:ext cx="321493" cy="330680"/>
                  </a:xfrm>
                  <a:prstGeom prst="flowChartConnector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8" name="Flowchart: Connector 187">
                    <a:extLst>
                      <a:ext uri="{FF2B5EF4-FFF2-40B4-BE49-F238E27FC236}">
                        <a16:creationId xmlns:a16="http://schemas.microsoft.com/office/drawing/2014/main" id="{8FE79954-F3D1-4ACD-A245-AEB0822075CE}"/>
                      </a:ext>
                    </a:extLst>
                  </p:cNvPr>
                  <p:cNvSpPr/>
                  <p:nvPr/>
                </p:nvSpPr>
                <p:spPr>
                  <a:xfrm>
                    <a:off x="6308919" y="4967093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88" name="Flowchart: Connector 187">
                    <a:extLst>
                      <a:ext uri="{FF2B5EF4-FFF2-40B4-BE49-F238E27FC236}">
                        <a16:creationId xmlns:a16="http://schemas.microsoft.com/office/drawing/2014/main" id="{8FE79954-F3D1-4ACD-A245-AEB0822075C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08919" y="4967093"/>
                    <a:ext cx="321493" cy="330680"/>
                  </a:xfrm>
                  <a:prstGeom prst="flowChartConnector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9" name="Flowchart: Connector 188">
                    <a:extLst>
                      <a:ext uri="{FF2B5EF4-FFF2-40B4-BE49-F238E27FC236}">
                        <a16:creationId xmlns:a16="http://schemas.microsoft.com/office/drawing/2014/main" id="{49F4A6BB-1ABD-40D7-AF74-95D216DD0C94}"/>
                      </a:ext>
                    </a:extLst>
                  </p:cNvPr>
                  <p:cNvSpPr/>
                  <p:nvPr/>
                </p:nvSpPr>
                <p:spPr>
                  <a:xfrm>
                    <a:off x="6866995" y="4967093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89" name="Flowchart: Connector 188">
                    <a:extLst>
                      <a:ext uri="{FF2B5EF4-FFF2-40B4-BE49-F238E27FC236}">
                        <a16:creationId xmlns:a16="http://schemas.microsoft.com/office/drawing/2014/main" id="{49F4A6BB-1ABD-40D7-AF74-95D216DD0C9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66995" y="4967093"/>
                    <a:ext cx="321493" cy="330680"/>
                  </a:xfrm>
                  <a:prstGeom prst="flowChartConnector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0" name="Flowchart: Connector 189">
                    <a:extLst>
                      <a:ext uri="{FF2B5EF4-FFF2-40B4-BE49-F238E27FC236}">
                        <a16:creationId xmlns:a16="http://schemas.microsoft.com/office/drawing/2014/main" id="{39AE4A0C-6F2D-4E60-896A-4248382C4AE9}"/>
                      </a:ext>
                    </a:extLst>
                  </p:cNvPr>
                  <p:cNvSpPr/>
                  <p:nvPr/>
                </p:nvSpPr>
                <p:spPr>
                  <a:xfrm>
                    <a:off x="7414179" y="4967093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90" name="Flowchart: Connector 189">
                    <a:extLst>
                      <a:ext uri="{FF2B5EF4-FFF2-40B4-BE49-F238E27FC236}">
                        <a16:creationId xmlns:a16="http://schemas.microsoft.com/office/drawing/2014/main" id="{39AE4A0C-6F2D-4E60-896A-4248382C4AE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14179" y="4967093"/>
                    <a:ext cx="321493" cy="330680"/>
                  </a:xfrm>
                  <a:prstGeom prst="flowChartConnector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1" name="Straight Arrow Connector 190">
                <a:extLst>
                  <a:ext uri="{FF2B5EF4-FFF2-40B4-BE49-F238E27FC236}">
                    <a16:creationId xmlns:a16="http://schemas.microsoft.com/office/drawing/2014/main" id="{6047E5FF-9CCF-4472-B44D-EA628ED0FD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18487" y="4762342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Arrow Connector 191">
                <a:extLst>
                  <a:ext uri="{FF2B5EF4-FFF2-40B4-BE49-F238E27FC236}">
                    <a16:creationId xmlns:a16="http://schemas.microsoft.com/office/drawing/2014/main" id="{B01F55E3-1ED2-4D93-BA82-957C98867A0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71478" y="4762342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Arrow Connector 192">
                <a:extLst>
                  <a:ext uri="{FF2B5EF4-FFF2-40B4-BE49-F238E27FC236}">
                    <a16:creationId xmlns:a16="http://schemas.microsoft.com/office/drawing/2014/main" id="{A6126A75-20A3-4AE2-8143-D4283BF310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24469" y="4762342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Arrow Connector 193">
                <a:extLst>
                  <a:ext uri="{FF2B5EF4-FFF2-40B4-BE49-F238E27FC236}">
                    <a16:creationId xmlns:a16="http://schemas.microsoft.com/office/drawing/2014/main" id="{60012572-D1CD-452D-8398-CDC0EF06D9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77460" y="4762342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1B513FDB-B4B7-4FA6-9648-85586D14E919}"/>
                  </a:ext>
                </a:extLst>
              </p:cNvPr>
              <p:cNvSpPr/>
              <p:nvPr/>
            </p:nvSpPr>
            <p:spPr>
              <a:xfrm>
                <a:off x="3794751" y="3122792"/>
                <a:ext cx="1010835" cy="646984"/>
              </a:xfrm>
              <a:prstGeom prst="ellipse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F2</a:t>
                </a:r>
                <a:endParaRPr lang="en-GB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78A95EFE-CEAB-4261-BE54-897B28A774DE}"/>
                  </a:ext>
                </a:extLst>
              </p:cNvPr>
              <p:cNvSpPr/>
              <p:nvPr/>
            </p:nvSpPr>
            <p:spPr>
              <a:xfrm>
                <a:off x="6163325" y="2712577"/>
                <a:ext cx="1010835" cy="646984"/>
              </a:xfrm>
              <a:prstGeom prst="ellipse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F3</a:t>
                </a:r>
                <a:endParaRPr lang="en-GB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CF03444E-3F6A-4204-B04D-D80306C1DABF}"/>
                  </a:ext>
                </a:extLst>
              </p:cNvPr>
              <p:cNvGrpSpPr/>
              <p:nvPr/>
            </p:nvGrpSpPr>
            <p:grpSpPr>
              <a:xfrm>
                <a:off x="3256998" y="2449665"/>
                <a:ext cx="927057" cy="1032239"/>
                <a:chOff x="2626284" y="2674984"/>
                <a:chExt cx="1264151" cy="1430565"/>
              </a:xfrm>
            </p:grpSpPr>
            <p:sp>
              <p:nvSpPr>
                <p:cNvPr id="198" name="Arc 197">
                  <a:extLst>
                    <a:ext uri="{FF2B5EF4-FFF2-40B4-BE49-F238E27FC236}">
                      <a16:creationId xmlns:a16="http://schemas.microsoft.com/office/drawing/2014/main" id="{6BCFF3CF-E115-4F6E-93DB-170AAA76A7C9}"/>
                    </a:ext>
                  </a:extLst>
                </p:cNvPr>
                <p:cNvSpPr/>
                <p:nvPr/>
              </p:nvSpPr>
              <p:spPr>
                <a:xfrm rot="21434051" flipH="1">
                  <a:off x="2626284" y="2692224"/>
                  <a:ext cx="1264151" cy="1413325"/>
                </a:xfrm>
                <a:prstGeom prst="arc">
                  <a:avLst>
                    <a:gd name="adj1" fmla="val 16427814"/>
                    <a:gd name="adj2" fmla="val 5415205"/>
                  </a:avLst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9" name="Flowchart: Extract 198">
                  <a:extLst>
                    <a:ext uri="{FF2B5EF4-FFF2-40B4-BE49-F238E27FC236}">
                      <a16:creationId xmlns:a16="http://schemas.microsoft.com/office/drawing/2014/main" id="{E4234CAA-9C58-4D34-893A-6D856A8F0C55}"/>
                    </a:ext>
                  </a:extLst>
                </p:cNvPr>
                <p:cNvSpPr/>
                <p:nvPr/>
              </p:nvSpPr>
              <p:spPr>
                <a:xfrm rot="5165141">
                  <a:off x="3157467" y="2671166"/>
                  <a:ext cx="48514" cy="56150"/>
                </a:xfrm>
                <a:prstGeom prst="flowChartExtra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989917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D0B3A80-6795-4FE8-BA2E-A2BCA358CB2C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5320937" y="2656879"/>
            <a:ext cx="1003663" cy="64512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0AD2DF-75DD-46C1-952D-ADF25EF33D07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5387703" y="3657566"/>
            <a:ext cx="903419" cy="49570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BA19E16-E371-41F0-A8B8-925FC7394019}"/>
                  </a:ext>
                </a:extLst>
              </p:cNvPr>
              <p:cNvSpPr/>
              <p:nvPr/>
            </p:nvSpPr>
            <p:spPr>
              <a:xfrm>
                <a:off x="3307078" y="1223554"/>
                <a:ext cx="381000" cy="391887"/>
              </a:xfrm>
              <a:prstGeom prst="rect">
                <a:avLst/>
              </a:prstGeom>
              <a:solidFill>
                <a:srgbClr val="5BA9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PH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BA19E16-E371-41F0-A8B8-925FC73940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078" y="1223554"/>
                <a:ext cx="381000" cy="391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0BDEB8D-BFFC-44CD-A76D-BF7F641C2A3E}"/>
                  </a:ext>
                </a:extLst>
              </p:cNvPr>
              <p:cNvSpPr/>
              <p:nvPr/>
            </p:nvSpPr>
            <p:spPr>
              <a:xfrm>
                <a:off x="3844831" y="1223554"/>
                <a:ext cx="381000" cy="391887"/>
              </a:xfrm>
              <a:prstGeom prst="rect">
                <a:avLst/>
              </a:prstGeom>
              <a:solidFill>
                <a:srgbClr val="5BA9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PH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0BDEB8D-BFFC-44CD-A76D-BF7F641C2A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4831" y="1223554"/>
                <a:ext cx="381000" cy="391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2F9909F-B6ED-4F64-81F4-DE4294BDDD50}"/>
                  </a:ext>
                </a:extLst>
              </p:cNvPr>
              <p:cNvSpPr/>
              <p:nvPr/>
            </p:nvSpPr>
            <p:spPr>
              <a:xfrm>
                <a:off x="4382584" y="1223554"/>
                <a:ext cx="381000" cy="391887"/>
              </a:xfrm>
              <a:prstGeom prst="rect">
                <a:avLst/>
              </a:prstGeom>
              <a:solidFill>
                <a:srgbClr val="5BA9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PH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2F9909F-B6ED-4F64-81F4-DE4294BDDD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2584" y="1223554"/>
                <a:ext cx="381000" cy="391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EC17D51-3B2B-46BD-BDEE-9B8C0C6A838B}"/>
                  </a:ext>
                </a:extLst>
              </p:cNvPr>
              <p:cNvSpPr/>
              <p:nvPr/>
            </p:nvSpPr>
            <p:spPr>
              <a:xfrm>
                <a:off x="4920337" y="1223554"/>
                <a:ext cx="381000" cy="391887"/>
              </a:xfrm>
              <a:prstGeom prst="rect">
                <a:avLst/>
              </a:prstGeom>
              <a:solidFill>
                <a:srgbClr val="5BA9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PH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EC17D51-3B2B-46BD-BDEE-9B8C0C6A83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0337" y="1223554"/>
                <a:ext cx="381000" cy="391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82B92A7-B931-40D8-91E5-E937BD8570D8}"/>
              </a:ext>
            </a:extLst>
          </p:cNvPr>
          <p:cNvCxnSpPr>
            <a:cxnSpLocks/>
          </p:cNvCxnSpPr>
          <p:nvPr/>
        </p:nvCxnSpPr>
        <p:spPr>
          <a:xfrm flipV="1">
            <a:off x="4637853" y="1590413"/>
            <a:ext cx="482957" cy="705380"/>
          </a:xfrm>
          <a:prstGeom prst="straightConnector1">
            <a:avLst/>
          </a:prstGeom>
          <a:ln w="19050">
            <a:solidFill>
              <a:srgbClr val="5BA9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A1F5120-6A3A-43C8-83A6-4885AF39E4C5}"/>
              </a:ext>
            </a:extLst>
          </p:cNvPr>
          <p:cNvGrpSpPr/>
          <p:nvPr/>
        </p:nvGrpSpPr>
        <p:grpSpPr>
          <a:xfrm>
            <a:off x="3393438" y="5238565"/>
            <a:ext cx="1994259" cy="391887"/>
            <a:chOff x="3291838" y="827314"/>
            <a:chExt cx="1994259" cy="3918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1640BE80-BA9E-4AB2-8F93-6A89BB2D420D}"/>
                    </a:ext>
                  </a:extLst>
                </p:cNvPr>
                <p:cNvSpPr/>
                <p:nvPr/>
              </p:nvSpPr>
              <p:spPr>
                <a:xfrm>
                  <a:off x="3291838" y="82731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1640BE80-BA9E-4AB2-8F93-6A89BB2D42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1838" y="827314"/>
                  <a:ext cx="381000" cy="39188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C9A287AF-B492-4086-AA1B-39720E803243}"/>
                    </a:ext>
                  </a:extLst>
                </p:cNvPr>
                <p:cNvSpPr/>
                <p:nvPr/>
              </p:nvSpPr>
              <p:spPr>
                <a:xfrm>
                  <a:off x="3829591" y="82731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C9A287AF-B492-4086-AA1B-39720E8032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9591" y="827314"/>
                  <a:ext cx="381000" cy="39188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755A5637-3F4B-4591-B16F-3E8205D43A57}"/>
                    </a:ext>
                  </a:extLst>
                </p:cNvPr>
                <p:cNvSpPr/>
                <p:nvPr/>
              </p:nvSpPr>
              <p:spPr>
                <a:xfrm>
                  <a:off x="4367344" y="82731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755A5637-3F4B-4591-B16F-3E8205D43A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7344" y="827314"/>
                  <a:ext cx="381000" cy="39188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40FBDEC9-426E-41AC-A764-7B1C3947DBE9}"/>
                    </a:ext>
                  </a:extLst>
                </p:cNvPr>
                <p:cNvSpPr/>
                <p:nvPr/>
              </p:nvSpPr>
              <p:spPr>
                <a:xfrm>
                  <a:off x="4905097" y="82731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40FBDEC9-426E-41AC-A764-7B1C3947DB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5097" y="827314"/>
                  <a:ext cx="381000" cy="39188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9868020-EB20-465D-BA40-BD813240E1D6}"/>
              </a:ext>
            </a:extLst>
          </p:cNvPr>
          <p:cNvGrpSpPr/>
          <p:nvPr/>
        </p:nvGrpSpPr>
        <p:grpSpPr>
          <a:xfrm>
            <a:off x="6453785" y="4784632"/>
            <a:ext cx="1994259" cy="391887"/>
            <a:chOff x="3291838" y="827314"/>
            <a:chExt cx="1994259" cy="3918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C56D93E4-1AF3-45BC-84B7-65299F7A37D7}"/>
                    </a:ext>
                  </a:extLst>
                </p:cNvPr>
                <p:cNvSpPr/>
                <p:nvPr/>
              </p:nvSpPr>
              <p:spPr>
                <a:xfrm>
                  <a:off x="3291838" y="82731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C56D93E4-1AF3-45BC-84B7-65299F7A37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1838" y="827314"/>
                  <a:ext cx="381000" cy="39188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F5D6AEB9-9FBD-44A6-9753-B48E4471D129}"/>
                    </a:ext>
                  </a:extLst>
                </p:cNvPr>
                <p:cNvSpPr/>
                <p:nvPr/>
              </p:nvSpPr>
              <p:spPr>
                <a:xfrm>
                  <a:off x="3829591" y="82731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F5D6AEB9-9FBD-44A6-9753-B48E4471D1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9591" y="827314"/>
                  <a:ext cx="381000" cy="39188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907C10B5-B944-4214-ABBE-A83138C6683F}"/>
                    </a:ext>
                  </a:extLst>
                </p:cNvPr>
                <p:cNvSpPr/>
                <p:nvPr/>
              </p:nvSpPr>
              <p:spPr>
                <a:xfrm>
                  <a:off x="4367344" y="82731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907C10B5-B944-4214-ABBE-A83138C668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7344" y="827314"/>
                  <a:ext cx="381000" cy="39188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DFECB0EC-A25B-48AE-AC1E-D2AFA495439D}"/>
                    </a:ext>
                  </a:extLst>
                </p:cNvPr>
                <p:cNvSpPr/>
                <p:nvPr/>
              </p:nvSpPr>
              <p:spPr>
                <a:xfrm>
                  <a:off x="4905097" y="82731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DFECB0EC-A25B-48AE-AC1E-D2AFA49543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5097" y="827314"/>
                  <a:ext cx="381000" cy="39188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0D4F1E5-D34F-476E-A379-A7E508FEAE5F}"/>
              </a:ext>
            </a:extLst>
          </p:cNvPr>
          <p:cNvCxnSpPr>
            <a:cxnSpLocks/>
          </p:cNvCxnSpPr>
          <p:nvPr/>
        </p:nvCxnSpPr>
        <p:spPr>
          <a:xfrm flipV="1">
            <a:off x="4442460" y="1631771"/>
            <a:ext cx="195393" cy="664022"/>
          </a:xfrm>
          <a:prstGeom prst="straightConnector1">
            <a:avLst/>
          </a:prstGeom>
          <a:ln w="19050">
            <a:solidFill>
              <a:srgbClr val="5BA9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381CFF7-8847-4A7C-AF02-4C1F825A7C74}"/>
              </a:ext>
            </a:extLst>
          </p:cNvPr>
          <p:cNvCxnSpPr>
            <a:cxnSpLocks/>
            <a:endCxn id="32" idx="2"/>
          </p:cNvCxnSpPr>
          <p:nvPr/>
        </p:nvCxnSpPr>
        <p:spPr>
          <a:xfrm flipH="1" flipV="1">
            <a:off x="4035331" y="1615441"/>
            <a:ext cx="114248" cy="655320"/>
          </a:xfrm>
          <a:prstGeom prst="straightConnector1">
            <a:avLst/>
          </a:prstGeom>
          <a:ln w="19050">
            <a:solidFill>
              <a:srgbClr val="5BA9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97A17CB-E067-4793-A5BB-53445C69A726}"/>
              </a:ext>
            </a:extLst>
          </p:cNvPr>
          <p:cNvCxnSpPr>
            <a:cxnSpLocks/>
          </p:cNvCxnSpPr>
          <p:nvPr/>
        </p:nvCxnSpPr>
        <p:spPr>
          <a:xfrm flipH="1" flipV="1">
            <a:off x="3497583" y="1615443"/>
            <a:ext cx="502282" cy="712467"/>
          </a:xfrm>
          <a:prstGeom prst="straightConnector1">
            <a:avLst/>
          </a:prstGeom>
          <a:ln w="19050">
            <a:solidFill>
              <a:srgbClr val="5BA9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87BF77E3-FC87-417C-9145-31B1A9B821C1}"/>
              </a:ext>
            </a:extLst>
          </p:cNvPr>
          <p:cNvSpPr/>
          <p:nvPr/>
        </p:nvSpPr>
        <p:spPr>
          <a:xfrm>
            <a:off x="3291838" y="2086468"/>
            <a:ext cx="2029099" cy="1140822"/>
          </a:xfrm>
          <a:prstGeom prst="ellipse">
            <a:avLst/>
          </a:prstGeom>
          <a:solidFill>
            <a:srgbClr val="DBEAF7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Work environment</a:t>
            </a:r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DF09494-9C59-4B09-BD18-F3C54C5E1225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3583938" y="4562826"/>
            <a:ext cx="487919" cy="675739"/>
          </a:xfrm>
          <a:prstGeom prst="straightConnector1">
            <a:avLst/>
          </a:prstGeom>
          <a:ln w="19050">
            <a:solidFill>
              <a:srgbClr val="5BA9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6C53DC4-427A-4988-B753-38595AFC76EF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4121691" y="4577080"/>
            <a:ext cx="112104" cy="661485"/>
          </a:xfrm>
          <a:prstGeom prst="straightConnector1">
            <a:avLst/>
          </a:prstGeom>
          <a:ln w="19050">
            <a:solidFill>
              <a:srgbClr val="5BA9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FE4F909-99FE-4B1E-8A18-EE7B4224B4A2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4502648" y="4562826"/>
            <a:ext cx="156796" cy="675739"/>
          </a:xfrm>
          <a:prstGeom prst="straightConnector1">
            <a:avLst/>
          </a:prstGeom>
          <a:ln w="19050">
            <a:solidFill>
              <a:srgbClr val="5BA9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D673BA05-B450-4052-B878-0C61F9FC6922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4740810" y="4529338"/>
            <a:ext cx="456387" cy="709227"/>
          </a:xfrm>
          <a:prstGeom prst="straightConnector1">
            <a:avLst/>
          </a:prstGeom>
          <a:ln w="19050">
            <a:solidFill>
              <a:srgbClr val="5BA9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A47FE71-2143-499F-ACE6-781F5633390D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6644285" y="3865880"/>
            <a:ext cx="489180" cy="918752"/>
          </a:xfrm>
          <a:prstGeom prst="straightConnector1">
            <a:avLst/>
          </a:prstGeom>
          <a:ln w="19050">
            <a:solidFill>
              <a:srgbClr val="5BA9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61CD4DE-3BB6-4367-97F4-A3A1DCFD3023}"/>
              </a:ext>
            </a:extLst>
          </p:cNvPr>
          <p:cNvSpPr/>
          <p:nvPr/>
        </p:nvSpPr>
        <p:spPr>
          <a:xfrm>
            <a:off x="3358604" y="3582856"/>
            <a:ext cx="2029099" cy="1140822"/>
          </a:xfrm>
          <a:prstGeom prst="ellipse">
            <a:avLst/>
          </a:prstGeom>
          <a:solidFill>
            <a:srgbClr val="DBEAF7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Coworker</a:t>
            </a:r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AF7FDE38-1B19-4ADE-9876-F484E05AA469}"/>
              </a:ext>
            </a:extLst>
          </p:cNvPr>
          <p:cNvCxnSpPr>
            <a:cxnSpLocks/>
            <a:endCxn id="46" idx="0"/>
          </p:cNvCxnSpPr>
          <p:nvPr/>
        </p:nvCxnSpPr>
        <p:spPr>
          <a:xfrm flipH="1">
            <a:off x="7182038" y="3865880"/>
            <a:ext cx="130894" cy="918752"/>
          </a:xfrm>
          <a:prstGeom prst="straightConnector1">
            <a:avLst/>
          </a:prstGeom>
          <a:ln w="19050">
            <a:solidFill>
              <a:srgbClr val="5BA9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DAC3FAA-CB74-4437-819C-F8A4627A847A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7469685" y="3865880"/>
            <a:ext cx="250106" cy="918752"/>
          </a:xfrm>
          <a:prstGeom prst="straightConnector1">
            <a:avLst/>
          </a:prstGeom>
          <a:ln w="19050">
            <a:solidFill>
              <a:srgbClr val="5BA9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C98465DC-4FFB-4F21-9ED1-2002D53E71FD}"/>
              </a:ext>
            </a:extLst>
          </p:cNvPr>
          <p:cNvCxnSpPr>
            <a:cxnSpLocks/>
          </p:cNvCxnSpPr>
          <p:nvPr/>
        </p:nvCxnSpPr>
        <p:spPr>
          <a:xfrm>
            <a:off x="7628763" y="3789680"/>
            <a:ext cx="681298" cy="1052645"/>
          </a:xfrm>
          <a:prstGeom prst="straightConnector1">
            <a:avLst/>
          </a:prstGeom>
          <a:ln w="19050">
            <a:solidFill>
              <a:srgbClr val="5BA9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16D2A567-F51A-45AA-B0F7-B1301D9A4BD5}"/>
              </a:ext>
            </a:extLst>
          </p:cNvPr>
          <p:cNvSpPr/>
          <p:nvPr/>
        </p:nvSpPr>
        <p:spPr>
          <a:xfrm>
            <a:off x="6381206" y="2836093"/>
            <a:ext cx="2029099" cy="1140822"/>
          </a:xfrm>
          <a:prstGeom prst="ellipse">
            <a:avLst/>
          </a:prstGeom>
          <a:solidFill>
            <a:srgbClr val="DBEAF7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Job satisfaction</a:t>
            </a:r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Flowchart: Connector 36">
                <a:extLst>
                  <a:ext uri="{FF2B5EF4-FFF2-40B4-BE49-F238E27FC236}">
                    <a16:creationId xmlns:a16="http://schemas.microsoft.com/office/drawing/2014/main" id="{1DE7ECAC-E06F-456F-8AF5-E8B3DFAC4335}"/>
                  </a:ext>
                </a:extLst>
              </p:cNvPr>
              <p:cNvSpPr/>
              <p:nvPr/>
            </p:nvSpPr>
            <p:spPr>
              <a:xfrm>
                <a:off x="3323405" y="679005"/>
                <a:ext cx="321493" cy="330680"/>
              </a:xfrm>
              <a:prstGeom prst="flowChartConnector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7" name="Flowchart: Connector 36">
                <a:extLst>
                  <a:ext uri="{FF2B5EF4-FFF2-40B4-BE49-F238E27FC236}">
                    <a16:creationId xmlns:a16="http://schemas.microsoft.com/office/drawing/2014/main" id="{1DE7ECAC-E06F-456F-8AF5-E8B3DFAC43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3405" y="679005"/>
                <a:ext cx="321493" cy="330680"/>
              </a:xfrm>
              <a:prstGeom prst="flowChartConnector">
                <a:avLst/>
              </a:prstGeom>
              <a:blipFill>
                <a:blip r:embed="rId14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Flowchart: Connector 37">
                <a:extLst>
                  <a:ext uri="{FF2B5EF4-FFF2-40B4-BE49-F238E27FC236}">
                    <a16:creationId xmlns:a16="http://schemas.microsoft.com/office/drawing/2014/main" id="{22F44BB7-5123-4A68-B6D2-FC75F24E5B0C}"/>
                  </a:ext>
                </a:extLst>
              </p:cNvPr>
              <p:cNvSpPr/>
              <p:nvPr/>
            </p:nvSpPr>
            <p:spPr>
              <a:xfrm>
                <a:off x="3874584" y="679005"/>
                <a:ext cx="321493" cy="330680"/>
              </a:xfrm>
              <a:prstGeom prst="flowChartConnector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8" name="Flowchart: Connector 37">
                <a:extLst>
                  <a:ext uri="{FF2B5EF4-FFF2-40B4-BE49-F238E27FC236}">
                    <a16:creationId xmlns:a16="http://schemas.microsoft.com/office/drawing/2014/main" id="{22F44BB7-5123-4A68-B6D2-FC75F24E5B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4584" y="679005"/>
                <a:ext cx="321493" cy="330680"/>
              </a:xfrm>
              <a:prstGeom prst="flowChartConnector">
                <a:avLst/>
              </a:prstGeom>
              <a:blipFill>
                <a:blip r:embed="rId15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Flowchart: Connector 48">
                <a:extLst>
                  <a:ext uri="{FF2B5EF4-FFF2-40B4-BE49-F238E27FC236}">
                    <a16:creationId xmlns:a16="http://schemas.microsoft.com/office/drawing/2014/main" id="{4A3B72E8-02BD-4FBB-B3CD-90FCC2FAC990}"/>
                  </a:ext>
                </a:extLst>
              </p:cNvPr>
              <p:cNvSpPr/>
              <p:nvPr/>
            </p:nvSpPr>
            <p:spPr>
              <a:xfrm>
                <a:off x="4432660" y="679005"/>
                <a:ext cx="321493" cy="330680"/>
              </a:xfrm>
              <a:prstGeom prst="flowChartConnector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9" name="Flowchart: Connector 48">
                <a:extLst>
                  <a:ext uri="{FF2B5EF4-FFF2-40B4-BE49-F238E27FC236}">
                    <a16:creationId xmlns:a16="http://schemas.microsoft.com/office/drawing/2014/main" id="{4A3B72E8-02BD-4FBB-B3CD-90FCC2FAC9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2660" y="679005"/>
                <a:ext cx="321493" cy="330680"/>
              </a:xfrm>
              <a:prstGeom prst="flowChartConnector">
                <a:avLst/>
              </a:prstGeom>
              <a:blipFill>
                <a:blip r:embed="rId14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Flowchart: Connector 49">
                <a:extLst>
                  <a:ext uri="{FF2B5EF4-FFF2-40B4-BE49-F238E27FC236}">
                    <a16:creationId xmlns:a16="http://schemas.microsoft.com/office/drawing/2014/main" id="{4325B84B-83A0-4FDA-BF51-6967248DC5C5}"/>
                  </a:ext>
                </a:extLst>
              </p:cNvPr>
              <p:cNvSpPr/>
              <p:nvPr/>
            </p:nvSpPr>
            <p:spPr>
              <a:xfrm>
                <a:off x="4979844" y="679005"/>
                <a:ext cx="321493" cy="330680"/>
              </a:xfrm>
              <a:prstGeom prst="flowChartConnector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0" name="Flowchart: Connector 49">
                <a:extLst>
                  <a:ext uri="{FF2B5EF4-FFF2-40B4-BE49-F238E27FC236}">
                    <a16:creationId xmlns:a16="http://schemas.microsoft.com/office/drawing/2014/main" id="{4325B84B-83A0-4FDA-BF51-6967248DC5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9844" y="679005"/>
                <a:ext cx="321493" cy="330680"/>
              </a:xfrm>
              <a:prstGeom prst="flowChartConnector">
                <a:avLst/>
              </a:prstGeom>
              <a:blipFill>
                <a:blip r:embed="rId14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D6EA7B1-BDDE-4232-9091-D5B4B65B0CA5}"/>
              </a:ext>
            </a:extLst>
          </p:cNvPr>
          <p:cNvCxnSpPr>
            <a:cxnSpLocks/>
          </p:cNvCxnSpPr>
          <p:nvPr/>
        </p:nvCxnSpPr>
        <p:spPr>
          <a:xfrm>
            <a:off x="3484152" y="1048294"/>
            <a:ext cx="0" cy="14732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D29E64C-9682-4EB6-8E8B-53931FD09344}"/>
              </a:ext>
            </a:extLst>
          </p:cNvPr>
          <p:cNvCxnSpPr>
            <a:cxnSpLocks/>
          </p:cNvCxnSpPr>
          <p:nvPr/>
        </p:nvCxnSpPr>
        <p:spPr>
          <a:xfrm>
            <a:off x="4037143" y="1048294"/>
            <a:ext cx="0" cy="14732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33D2437-7EB0-46D8-A447-12E70907B9B0}"/>
              </a:ext>
            </a:extLst>
          </p:cNvPr>
          <p:cNvCxnSpPr>
            <a:cxnSpLocks/>
          </p:cNvCxnSpPr>
          <p:nvPr/>
        </p:nvCxnSpPr>
        <p:spPr>
          <a:xfrm>
            <a:off x="4590134" y="1048294"/>
            <a:ext cx="0" cy="14732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A181EC6-EBC4-4746-A778-C4D303DC3361}"/>
              </a:ext>
            </a:extLst>
          </p:cNvPr>
          <p:cNvCxnSpPr>
            <a:cxnSpLocks/>
          </p:cNvCxnSpPr>
          <p:nvPr/>
        </p:nvCxnSpPr>
        <p:spPr>
          <a:xfrm>
            <a:off x="5143125" y="1048294"/>
            <a:ext cx="0" cy="14732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Flowchart: Connector 54">
                <a:extLst>
                  <a:ext uri="{FF2B5EF4-FFF2-40B4-BE49-F238E27FC236}">
                    <a16:creationId xmlns:a16="http://schemas.microsoft.com/office/drawing/2014/main" id="{65E35F74-E5B1-4910-9176-37A5DF8299E0}"/>
                  </a:ext>
                </a:extLst>
              </p:cNvPr>
              <p:cNvSpPr/>
              <p:nvPr/>
            </p:nvSpPr>
            <p:spPr>
              <a:xfrm>
                <a:off x="3416655" y="5877695"/>
                <a:ext cx="321493" cy="330680"/>
              </a:xfrm>
              <a:prstGeom prst="flowChartConnector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5" name="Flowchart: Connector 54">
                <a:extLst>
                  <a:ext uri="{FF2B5EF4-FFF2-40B4-BE49-F238E27FC236}">
                    <a16:creationId xmlns:a16="http://schemas.microsoft.com/office/drawing/2014/main" id="{65E35F74-E5B1-4910-9176-37A5DF8299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655" y="5877695"/>
                <a:ext cx="321493" cy="330680"/>
              </a:xfrm>
              <a:prstGeom prst="flowChartConnector">
                <a:avLst/>
              </a:prstGeom>
              <a:blipFill>
                <a:blip r:embed="rId16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Flowchart: Connector 55">
                <a:extLst>
                  <a:ext uri="{FF2B5EF4-FFF2-40B4-BE49-F238E27FC236}">
                    <a16:creationId xmlns:a16="http://schemas.microsoft.com/office/drawing/2014/main" id="{8C891F2B-DB27-43E7-9766-6B4F2DA1ABE6}"/>
                  </a:ext>
                </a:extLst>
              </p:cNvPr>
              <p:cNvSpPr/>
              <p:nvPr/>
            </p:nvSpPr>
            <p:spPr>
              <a:xfrm>
                <a:off x="3967834" y="5877695"/>
                <a:ext cx="321493" cy="330680"/>
              </a:xfrm>
              <a:prstGeom prst="flowChartConnector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6" name="Flowchart: Connector 55">
                <a:extLst>
                  <a:ext uri="{FF2B5EF4-FFF2-40B4-BE49-F238E27FC236}">
                    <a16:creationId xmlns:a16="http://schemas.microsoft.com/office/drawing/2014/main" id="{8C891F2B-DB27-43E7-9766-6B4F2DA1A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7834" y="5877695"/>
                <a:ext cx="321493" cy="330680"/>
              </a:xfrm>
              <a:prstGeom prst="flowChartConnector">
                <a:avLst/>
              </a:prstGeom>
              <a:blipFill>
                <a:blip r:embed="rId16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Flowchart: Connector 56">
                <a:extLst>
                  <a:ext uri="{FF2B5EF4-FFF2-40B4-BE49-F238E27FC236}">
                    <a16:creationId xmlns:a16="http://schemas.microsoft.com/office/drawing/2014/main" id="{278C8102-54CF-4313-8EB5-7676298FDFC8}"/>
                  </a:ext>
                </a:extLst>
              </p:cNvPr>
              <p:cNvSpPr/>
              <p:nvPr/>
            </p:nvSpPr>
            <p:spPr>
              <a:xfrm>
                <a:off x="4525910" y="5877695"/>
                <a:ext cx="321493" cy="330680"/>
              </a:xfrm>
              <a:prstGeom prst="flowChartConnector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7" name="Flowchart: Connector 56">
                <a:extLst>
                  <a:ext uri="{FF2B5EF4-FFF2-40B4-BE49-F238E27FC236}">
                    <a16:creationId xmlns:a16="http://schemas.microsoft.com/office/drawing/2014/main" id="{278C8102-54CF-4313-8EB5-7676298FDF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910" y="5877695"/>
                <a:ext cx="321493" cy="330680"/>
              </a:xfrm>
              <a:prstGeom prst="flowChartConnector">
                <a:avLst/>
              </a:prstGeom>
              <a:blipFill>
                <a:blip r:embed="rId16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Flowchart: Connector 58">
                <a:extLst>
                  <a:ext uri="{FF2B5EF4-FFF2-40B4-BE49-F238E27FC236}">
                    <a16:creationId xmlns:a16="http://schemas.microsoft.com/office/drawing/2014/main" id="{BA3E0C8D-3487-4E96-8560-4B81845B3DCA}"/>
                  </a:ext>
                </a:extLst>
              </p:cNvPr>
              <p:cNvSpPr/>
              <p:nvPr/>
            </p:nvSpPr>
            <p:spPr>
              <a:xfrm>
                <a:off x="5073094" y="5877695"/>
                <a:ext cx="321493" cy="330680"/>
              </a:xfrm>
              <a:prstGeom prst="flowChartConnector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9" name="Flowchart: Connector 58">
                <a:extLst>
                  <a:ext uri="{FF2B5EF4-FFF2-40B4-BE49-F238E27FC236}">
                    <a16:creationId xmlns:a16="http://schemas.microsoft.com/office/drawing/2014/main" id="{BA3E0C8D-3487-4E96-8560-4B81845B3D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3094" y="5877695"/>
                <a:ext cx="321493" cy="330680"/>
              </a:xfrm>
              <a:prstGeom prst="flowChartConnector">
                <a:avLst/>
              </a:prstGeom>
              <a:blipFill>
                <a:blip r:embed="rId16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5A5C88B-94E0-4A51-8422-1E19A2FEC768}"/>
              </a:ext>
            </a:extLst>
          </p:cNvPr>
          <p:cNvCxnSpPr>
            <a:cxnSpLocks/>
          </p:cNvCxnSpPr>
          <p:nvPr/>
        </p:nvCxnSpPr>
        <p:spPr>
          <a:xfrm flipV="1">
            <a:off x="3577402" y="5672944"/>
            <a:ext cx="0" cy="14732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CD72ECE-39EA-4FB9-9A2C-ACFC33BA4664}"/>
              </a:ext>
            </a:extLst>
          </p:cNvPr>
          <p:cNvCxnSpPr>
            <a:cxnSpLocks/>
          </p:cNvCxnSpPr>
          <p:nvPr/>
        </p:nvCxnSpPr>
        <p:spPr>
          <a:xfrm flipV="1">
            <a:off x="4130393" y="5672944"/>
            <a:ext cx="0" cy="14732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2EB7A11-A89D-440A-B674-3DFBA6B16D70}"/>
              </a:ext>
            </a:extLst>
          </p:cNvPr>
          <p:cNvCxnSpPr>
            <a:cxnSpLocks/>
          </p:cNvCxnSpPr>
          <p:nvPr/>
        </p:nvCxnSpPr>
        <p:spPr>
          <a:xfrm flipV="1">
            <a:off x="4683384" y="5672944"/>
            <a:ext cx="0" cy="14732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B982891-8E9D-4732-88AF-77310D1FC9F2}"/>
              </a:ext>
            </a:extLst>
          </p:cNvPr>
          <p:cNvCxnSpPr>
            <a:cxnSpLocks/>
          </p:cNvCxnSpPr>
          <p:nvPr/>
        </p:nvCxnSpPr>
        <p:spPr>
          <a:xfrm flipV="1">
            <a:off x="5236375" y="5672944"/>
            <a:ext cx="0" cy="14732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Flowchart: Connector 64">
                <a:extLst>
                  <a:ext uri="{FF2B5EF4-FFF2-40B4-BE49-F238E27FC236}">
                    <a16:creationId xmlns:a16="http://schemas.microsoft.com/office/drawing/2014/main" id="{33BE3B21-2D50-4E91-8D8A-9553DE9AB1D8}"/>
                  </a:ext>
                </a:extLst>
              </p:cNvPr>
              <p:cNvSpPr/>
              <p:nvPr/>
            </p:nvSpPr>
            <p:spPr>
              <a:xfrm>
                <a:off x="6470112" y="5427009"/>
                <a:ext cx="321493" cy="330680"/>
              </a:xfrm>
              <a:prstGeom prst="flowChartConnector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5" name="Flowchart: Connector 64">
                <a:extLst>
                  <a:ext uri="{FF2B5EF4-FFF2-40B4-BE49-F238E27FC236}">
                    <a16:creationId xmlns:a16="http://schemas.microsoft.com/office/drawing/2014/main" id="{33BE3B21-2D50-4E91-8D8A-9553DE9AB1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0112" y="5427009"/>
                <a:ext cx="321493" cy="330680"/>
              </a:xfrm>
              <a:prstGeom prst="flowChartConnector">
                <a:avLst/>
              </a:prstGeom>
              <a:blipFill>
                <a:blip r:embed="rId14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Flowchart: Connector 65">
                <a:extLst>
                  <a:ext uri="{FF2B5EF4-FFF2-40B4-BE49-F238E27FC236}">
                    <a16:creationId xmlns:a16="http://schemas.microsoft.com/office/drawing/2014/main" id="{345EBEFA-8032-476D-9E55-70793121EB9E}"/>
                  </a:ext>
                </a:extLst>
              </p:cNvPr>
              <p:cNvSpPr/>
              <p:nvPr/>
            </p:nvSpPr>
            <p:spPr>
              <a:xfrm>
                <a:off x="7021291" y="5427009"/>
                <a:ext cx="321493" cy="330680"/>
              </a:xfrm>
              <a:prstGeom prst="flowChartConnector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6" name="Flowchart: Connector 65">
                <a:extLst>
                  <a:ext uri="{FF2B5EF4-FFF2-40B4-BE49-F238E27FC236}">
                    <a16:creationId xmlns:a16="http://schemas.microsoft.com/office/drawing/2014/main" id="{345EBEFA-8032-476D-9E55-70793121EB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1291" y="5427009"/>
                <a:ext cx="321493" cy="330680"/>
              </a:xfrm>
              <a:prstGeom prst="flowChartConnector">
                <a:avLst/>
              </a:prstGeom>
              <a:blipFill>
                <a:blip r:embed="rId14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Flowchart: Connector 67">
                <a:extLst>
                  <a:ext uri="{FF2B5EF4-FFF2-40B4-BE49-F238E27FC236}">
                    <a16:creationId xmlns:a16="http://schemas.microsoft.com/office/drawing/2014/main" id="{D669571C-584B-4DC8-B194-8D1DB83C4F2D}"/>
                  </a:ext>
                </a:extLst>
              </p:cNvPr>
              <p:cNvSpPr/>
              <p:nvPr/>
            </p:nvSpPr>
            <p:spPr>
              <a:xfrm>
                <a:off x="7579367" y="5427009"/>
                <a:ext cx="321493" cy="330680"/>
              </a:xfrm>
              <a:prstGeom prst="flowChartConnector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8" name="Flowchart: Connector 67">
                <a:extLst>
                  <a:ext uri="{FF2B5EF4-FFF2-40B4-BE49-F238E27FC236}">
                    <a16:creationId xmlns:a16="http://schemas.microsoft.com/office/drawing/2014/main" id="{D669571C-584B-4DC8-B194-8D1DB83C4F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367" y="5427009"/>
                <a:ext cx="321493" cy="330680"/>
              </a:xfrm>
              <a:prstGeom prst="flowChartConnector">
                <a:avLst/>
              </a:prstGeom>
              <a:blipFill>
                <a:blip r:embed="rId14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Flowchart: Connector 68">
                <a:extLst>
                  <a:ext uri="{FF2B5EF4-FFF2-40B4-BE49-F238E27FC236}">
                    <a16:creationId xmlns:a16="http://schemas.microsoft.com/office/drawing/2014/main" id="{2E8FEF7E-8972-470C-B838-1E464BC31F2C}"/>
                  </a:ext>
                </a:extLst>
              </p:cNvPr>
              <p:cNvSpPr/>
              <p:nvPr/>
            </p:nvSpPr>
            <p:spPr>
              <a:xfrm>
                <a:off x="8126551" y="5427009"/>
                <a:ext cx="321493" cy="330680"/>
              </a:xfrm>
              <a:prstGeom prst="flowChartConnector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9" name="Flowchart: Connector 68">
                <a:extLst>
                  <a:ext uri="{FF2B5EF4-FFF2-40B4-BE49-F238E27FC236}">
                    <a16:creationId xmlns:a16="http://schemas.microsoft.com/office/drawing/2014/main" id="{2E8FEF7E-8972-470C-B838-1E464BC31F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6551" y="5427009"/>
                <a:ext cx="321493" cy="330680"/>
              </a:xfrm>
              <a:prstGeom prst="flowChartConnector">
                <a:avLst/>
              </a:prstGeom>
              <a:blipFill>
                <a:blip r:embed="rId14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65D7AA2-1E3B-437D-AA5D-527DFEB8F818}"/>
              </a:ext>
            </a:extLst>
          </p:cNvPr>
          <p:cNvCxnSpPr>
            <a:cxnSpLocks/>
          </p:cNvCxnSpPr>
          <p:nvPr/>
        </p:nvCxnSpPr>
        <p:spPr>
          <a:xfrm flipV="1">
            <a:off x="6630859" y="5222258"/>
            <a:ext cx="0" cy="14732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D2C57EC-E914-4489-B5C1-C1E6887E4729}"/>
              </a:ext>
            </a:extLst>
          </p:cNvPr>
          <p:cNvCxnSpPr>
            <a:cxnSpLocks/>
          </p:cNvCxnSpPr>
          <p:nvPr/>
        </p:nvCxnSpPr>
        <p:spPr>
          <a:xfrm flipV="1">
            <a:off x="7183850" y="5222258"/>
            <a:ext cx="0" cy="14732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7407B13-8C4B-48A1-80BE-3652928BCBF9}"/>
              </a:ext>
            </a:extLst>
          </p:cNvPr>
          <p:cNvCxnSpPr>
            <a:cxnSpLocks/>
          </p:cNvCxnSpPr>
          <p:nvPr/>
        </p:nvCxnSpPr>
        <p:spPr>
          <a:xfrm flipV="1">
            <a:off x="7736841" y="5222258"/>
            <a:ext cx="0" cy="14732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C4F7527-7784-4269-96BE-31EAA5629990}"/>
              </a:ext>
            </a:extLst>
          </p:cNvPr>
          <p:cNvCxnSpPr>
            <a:cxnSpLocks/>
          </p:cNvCxnSpPr>
          <p:nvPr/>
        </p:nvCxnSpPr>
        <p:spPr>
          <a:xfrm flipV="1">
            <a:off x="8289832" y="5222258"/>
            <a:ext cx="0" cy="14732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4E5AF8D4-00D8-4AE8-A5DE-1C1D91204441}"/>
              </a:ext>
            </a:extLst>
          </p:cNvPr>
          <p:cNvGrpSpPr/>
          <p:nvPr/>
        </p:nvGrpSpPr>
        <p:grpSpPr>
          <a:xfrm>
            <a:off x="2637714" y="2701654"/>
            <a:ext cx="1264151" cy="1430565"/>
            <a:chOff x="2626284" y="2674984"/>
            <a:chExt cx="1264151" cy="1430565"/>
          </a:xfrm>
        </p:grpSpPr>
        <p:sp>
          <p:nvSpPr>
            <p:cNvPr id="4" name="Arc 3">
              <a:extLst>
                <a:ext uri="{FF2B5EF4-FFF2-40B4-BE49-F238E27FC236}">
                  <a16:creationId xmlns:a16="http://schemas.microsoft.com/office/drawing/2014/main" id="{3ACE3053-DFCD-4F3A-9E78-EE8070CDE5E1}"/>
                </a:ext>
              </a:extLst>
            </p:cNvPr>
            <p:cNvSpPr/>
            <p:nvPr/>
          </p:nvSpPr>
          <p:spPr>
            <a:xfrm rot="21434051" flipH="1">
              <a:off x="2626284" y="2692224"/>
              <a:ext cx="1264151" cy="1413325"/>
            </a:xfrm>
            <a:prstGeom prst="arc">
              <a:avLst>
                <a:gd name="adj1" fmla="val 16427814"/>
                <a:gd name="adj2" fmla="val 5415205"/>
              </a:avLst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Flowchart: Extract 4">
              <a:extLst>
                <a:ext uri="{FF2B5EF4-FFF2-40B4-BE49-F238E27FC236}">
                  <a16:creationId xmlns:a16="http://schemas.microsoft.com/office/drawing/2014/main" id="{A0CE712A-85E9-475A-8158-46AC4C8C80DE}"/>
                </a:ext>
              </a:extLst>
            </p:cNvPr>
            <p:cNvSpPr/>
            <p:nvPr/>
          </p:nvSpPr>
          <p:spPr>
            <a:xfrm rot="5165141">
              <a:off x="3157467" y="2671166"/>
              <a:ext cx="48514" cy="56150"/>
            </a:xfrm>
            <a:prstGeom prst="flowChartExtract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97733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AC1FD9D-4A1D-4BE3-A936-53479282723B}"/>
              </a:ext>
            </a:extLst>
          </p:cNvPr>
          <p:cNvGrpSpPr/>
          <p:nvPr/>
        </p:nvGrpSpPr>
        <p:grpSpPr>
          <a:xfrm>
            <a:off x="3256998" y="679005"/>
            <a:ext cx="4478674" cy="4626698"/>
            <a:chOff x="3256998" y="679005"/>
            <a:chExt cx="4478674" cy="4626698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D0B3A80-6795-4FE8-BA2E-A2BCA358CB2C}"/>
                </a:ext>
              </a:extLst>
            </p:cNvPr>
            <p:cNvCxnSpPr>
              <a:cxnSpLocks/>
              <a:stCxn id="9" idx="6"/>
            </p:cNvCxnSpPr>
            <p:nvPr/>
          </p:nvCxnSpPr>
          <p:spPr>
            <a:xfrm>
              <a:off x="4817608" y="2482939"/>
              <a:ext cx="1211068" cy="470468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50AD2DF-75DD-46C1-952D-ADF25EF33D07}"/>
                </a:ext>
              </a:extLst>
            </p:cNvPr>
            <p:cNvCxnSpPr>
              <a:cxnSpLocks/>
              <a:stCxn id="77" idx="6"/>
            </p:cNvCxnSpPr>
            <p:nvPr/>
          </p:nvCxnSpPr>
          <p:spPr>
            <a:xfrm flipV="1">
              <a:off x="4805586" y="3122792"/>
              <a:ext cx="1261625" cy="323492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BA19E16-E371-41F0-A8B8-925FC7394019}"/>
                    </a:ext>
                  </a:extLst>
                </p:cNvPr>
                <p:cNvSpPr/>
                <p:nvPr/>
              </p:nvSpPr>
              <p:spPr>
                <a:xfrm>
                  <a:off x="3307078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BA19E16-E371-41F0-A8B8-925FC73940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7078" y="1223554"/>
                  <a:ext cx="381000" cy="391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0BDEB8D-BFFC-44CD-A76D-BF7F641C2A3E}"/>
                    </a:ext>
                  </a:extLst>
                </p:cNvPr>
                <p:cNvSpPr/>
                <p:nvPr/>
              </p:nvSpPr>
              <p:spPr>
                <a:xfrm>
                  <a:off x="3844831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0BDEB8D-BFFC-44CD-A76D-BF7F641C2A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4831" y="1223554"/>
                  <a:ext cx="381000" cy="391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2F9909F-B6ED-4F64-81F4-DE4294BDDD50}"/>
                    </a:ext>
                  </a:extLst>
                </p:cNvPr>
                <p:cNvSpPr/>
                <p:nvPr/>
              </p:nvSpPr>
              <p:spPr>
                <a:xfrm>
                  <a:off x="4382584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2F9909F-B6ED-4F64-81F4-DE4294BDDD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2584" y="1223554"/>
                  <a:ext cx="381000" cy="391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EC17D51-3B2B-46BD-BDEE-9B8C0C6A838B}"/>
                    </a:ext>
                  </a:extLst>
                </p:cNvPr>
                <p:cNvSpPr/>
                <p:nvPr/>
              </p:nvSpPr>
              <p:spPr>
                <a:xfrm>
                  <a:off x="4920337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EC17D51-3B2B-46BD-BDEE-9B8C0C6A83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0337" y="1223554"/>
                  <a:ext cx="381000" cy="391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82B92A7-B931-40D8-91E5-E937BD8570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7853" y="1590413"/>
              <a:ext cx="482957" cy="70538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A1F5120-6A3A-43C8-83A6-4885AF39E4C5}"/>
                </a:ext>
              </a:extLst>
            </p:cNvPr>
            <p:cNvGrpSpPr/>
            <p:nvPr/>
          </p:nvGrpSpPr>
          <p:grpSpPr>
            <a:xfrm>
              <a:off x="3322815" y="4335893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1640BE80-BA9E-4AB2-8F93-6A89BB2D420D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1640BE80-BA9E-4AB2-8F93-6A89BB2D420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C9A287AF-B492-4086-AA1B-39720E803243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C9A287AF-B492-4086-AA1B-39720E8032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755A5637-3F4B-4591-B16F-3E8205D43A57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755A5637-3F4B-4591-B16F-3E8205D43A5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40FBDEC9-426E-41AC-A764-7B1C3947DBE9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40FBDEC9-426E-41AC-A764-7B1C3947DBE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9868020-EB20-465D-BA40-BD813240E1D6}"/>
                </a:ext>
              </a:extLst>
            </p:cNvPr>
            <p:cNvGrpSpPr/>
            <p:nvPr/>
          </p:nvGrpSpPr>
          <p:grpSpPr>
            <a:xfrm>
              <a:off x="5741413" y="4324716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C56D93E4-1AF3-45BC-84B7-65299F7A37D7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C56D93E4-1AF3-45BC-84B7-65299F7A37D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5D6AEB9-9FBD-44A6-9753-B48E4471D129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5D6AEB9-9FBD-44A6-9753-B48E4471D1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907C10B5-B944-4214-ABBE-A83138C6683F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907C10B5-B944-4214-ABBE-A83138C6683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DFECB0EC-A25B-48AE-AC1E-D2AFA495439D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DFECB0EC-A25B-48AE-AC1E-D2AFA495439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A0D4F1E5-D34F-476E-A379-A7E508FEAE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2460" y="1631771"/>
              <a:ext cx="195393" cy="66402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0381CFF7-8847-4A7C-AF02-4C1F825A7C74}"/>
                </a:ext>
              </a:extLst>
            </p:cNvPr>
            <p:cNvCxnSpPr>
              <a:cxnSpLocks/>
              <a:endCxn id="32" idx="2"/>
            </p:cNvCxnSpPr>
            <p:nvPr/>
          </p:nvCxnSpPr>
          <p:spPr>
            <a:xfrm flipH="1" flipV="1">
              <a:off x="4035331" y="1615441"/>
              <a:ext cx="114248" cy="65532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97A17CB-E067-4793-A5BB-53445C69A7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97583" y="1615443"/>
              <a:ext cx="502282" cy="71246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7BF77E3-FC87-417C-9145-31B1A9B821C1}"/>
                </a:ext>
              </a:extLst>
            </p:cNvPr>
            <p:cNvSpPr/>
            <p:nvPr/>
          </p:nvSpPr>
          <p:spPr>
            <a:xfrm>
              <a:off x="3806773" y="2159447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F1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0DF09494-9C59-4B09-BD18-F3C54C5E1225}"/>
                </a:ext>
              </a:extLst>
            </p:cNvPr>
            <p:cNvCxnSpPr>
              <a:cxnSpLocks/>
              <a:endCxn id="40" idx="0"/>
            </p:cNvCxnSpPr>
            <p:nvPr/>
          </p:nvCxnSpPr>
          <p:spPr>
            <a:xfrm flipH="1">
              <a:off x="3513315" y="3660154"/>
              <a:ext cx="487919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F6C53DC4-427A-4988-B753-38595AFC76EF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 flipH="1">
              <a:off x="4051068" y="3674408"/>
              <a:ext cx="112104" cy="66148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FFE4F909-99FE-4B1E-8A18-EE7B4224B4A2}"/>
                </a:ext>
              </a:extLst>
            </p:cNvPr>
            <p:cNvCxnSpPr>
              <a:cxnSpLocks/>
              <a:endCxn id="42" idx="0"/>
            </p:cNvCxnSpPr>
            <p:nvPr/>
          </p:nvCxnSpPr>
          <p:spPr>
            <a:xfrm>
              <a:off x="4432025" y="3660154"/>
              <a:ext cx="156796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D673BA05-B450-4052-B878-0C61F9FC6922}"/>
                </a:ext>
              </a:extLst>
            </p:cNvPr>
            <p:cNvCxnSpPr>
              <a:cxnSpLocks/>
              <a:endCxn id="43" idx="0"/>
            </p:cNvCxnSpPr>
            <p:nvPr/>
          </p:nvCxnSpPr>
          <p:spPr>
            <a:xfrm>
              <a:off x="4670187" y="3626666"/>
              <a:ext cx="456387" cy="70922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8A47FE71-2143-499F-ACE6-781F5633390D}"/>
                </a:ext>
              </a:extLst>
            </p:cNvPr>
            <p:cNvCxnSpPr>
              <a:cxnSpLocks/>
              <a:endCxn id="45" idx="0"/>
            </p:cNvCxnSpPr>
            <p:nvPr/>
          </p:nvCxnSpPr>
          <p:spPr>
            <a:xfrm flipH="1">
              <a:off x="5931913" y="3122792"/>
              <a:ext cx="549110" cy="1201924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AF7FDE38-1B19-4ADE-9876-F484E05AA469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 flipH="1">
              <a:off x="6469666" y="3172111"/>
              <a:ext cx="82320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EDAC3FAA-CB74-4437-819C-F8A4627A847A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>
              <a:off x="6708739" y="3172111"/>
              <a:ext cx="298680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C98465DC-4FFB-4F21-9ED1-2002D53E71FD}"/>
                </a:ext>
              </a:extLst>
            </p:cNvPr>
            <p:cNvCxnSpPr>
              <a:cxnSpLocks/>
              <a:endCxn id="48" idx="0"/>
            </p:cNvCxnSpPr>
            <p:nvPr/>
          </p:nvCxnSpPr>
          <p:spPr>
            <a:xfrm>
              <a:off x="6850666" y="3172111"/>
              <a:ext cx="694506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1DE7ECAC-E06F-456F-8AF5-E8B3DFAC4335}"/>
                    </a:ext>
                  </a:extLst>
                </p:cNvPr>
                <p:cNvSpPr/>
                <p:nvPr/>
              </p:nvSpPr>
              <p:spPr>
                <a:xfrm>
                  <a:off x="3323405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1DE7ECAC-E06F-456F-8AF5-E8B3DFAC43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3405" y="67900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Flowchart: Connector 37">
                  <a:extLst>
                    <a:ext uri="{FF2B5EF4-FFF2-40B4-BE49-F238E27FC236}">
                      <a16:creationId xmlns:a16="http://schemas.microsoft.com/office/drawing/2014/main" id="{22F44BB7-5123-4A68-B6D2-FC75F24E5B0C}"/>
                    </a:ext>
                  </a:extLst>
                </p:cNvPr>
                <p:cNvSpPr/>
                <p:nvPr/>
              </p:nvSpPr>
              <p:spPr>
                <a:xfrm>
                  <a:off x="3874584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38" name="Flowchart: Connector 37">
                  <a:extLst>
                    <a:ext uri="{FF2B5EF4-FFF2-40B4-BE49-F238E27FC236}">
                      <a16:creationId xmlns:a16="http://schemas.microsoft.com/office/drawing/2014/main" id="{22F44BB7-5123-4A68-B6D2-FC75F24E5B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4584" y="679005"/>
                  <a:ext cx="321493" cy="330680"/>
                </a:xfrm>
                <a:prstGeom prst="flowChartConnector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Flowchart: Connector 48">
                  <a:extLst>
                    <a:ext uri="{FF2B5EF4-FFF2-40B4-BE49-F238E27FC236}">
                      <a16:creationId xmlns:a16="http://schemas.microsoft.com/office/drawing/2014/main" id="{4A3B72E8-02BD-4FBB-B3CD-90FCC2FAC990}"/>
                    </a:ext>
                  </a:extLst>
                </p:cNvPr>
                <p:cNvSpPr/>
                <p:nvPr/>
              </p:nvSpPr>
              <p:spPr>
                <a:xfrm>
                  <a:off x="4432660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49" name="Flowchart: Connector 48">
                  <a:extLst>
                    <a:ext uri="{FF2B5EF4-FFF2-40B4-BE49-F238E27FC236}">
                      <a16:creationId xmlns:a16="http://schemas.microsoft.com/office/drawing/2014/main" id="{4A3B72E8-02BD-4FBB-B3CD-90FCC2FAC9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2660" y="67900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Flowchart: Connector 49">
                  <a:extLst>
                    <a:ext uri="{FF2B5EF4-FFF2-40B4-BE49-F238E27FC236}">
                      <a16:creationId xmlns:a16="http://schemas.microsoft.com/office/drawing/2014/main" id="{4325B84B-83A0-4FDA-BF51-6967248DC5C5}"/>
                    </a:ext>
                  </a:extLst>
                </p:cNvPr>
                <p:cNvSpPr/>
                <p:nvPr/>
              </p:nvSpPr>
              <p:spPr>
                <a:xfrm>
                  <a:off x="4979844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50" name="Flowchart: Connector 49">
                  <a:extLst>
                    <a:ext uri="{FF2B5EF4-FFF2-40B4-BE49-F238E27FC236}">
                      <a16:creationId xmlns:a16="http://schemas.microsoft.com/office/drawing/2014/main" id="{4325B84B-83A0-4FDA-BF51-6967248DC5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44" y="67900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D6EA7B1-BDDE-4232-9091-D5B4B65B0CA5}"/>
                </a:ext>
              </a:extLst>
            </p:cNvPr>
            <p:cNvCxnSpPr>
              <a:cxnSpLocks/>
            </p:cNvCxnSpPr>
            <p:nvPr/>
          </p:nvCxnSpPr>
          <p:spPr>
            <a:xfrm>
              <a:off x="3484152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D29E64C-9682-4EB6-8E8B-53931FD09344}"/>
                </a:ext>
              </a:extLst>
            </p:cNvPr>
            <p:cNvCxnSpPr>
              <a:cxnSpLocks/>
            </p:cNvCxnSpPr>
            <p:nvPr/>
          </p:nvCxnSpPr>
          <p:spPr>
            <a:xfrm>
              <a:off x="4037143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33D2437-7EB0-46D8-A447-12E70907B9B0}"/>
                </a:ext>
              </a:extLst>
            </p:cNvPr>
            <p:cNvCxnSpPr>
              <a:cxnSpLocks/>
            </p:cNvCxnSpPr>
            <p:nvPr/>
          </p:nvCxnSpPr>
          <p:spPr>
            <a:xfrm>
              <a:off x="4590134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0A181EC6-EBC4-4746-A778-C4D303DC3361}"/>
                </a:ext>
              </a:extLst>
            </p:cNvPr>
            <p:cNvCxnSpPr>
              <a:cxnSpLocks/>
            </p:cNvCxnSpPr>
            <p:nvPr/>
          </p:nvCxnSpPr>
          <p:spPr>
            <a:xfrm>
              <a:off x="5143125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Flowchart: Connector 54">
                  <a:extLst>
                    <a:ext uri="{FF2B5EF4-FFF2-40B4-BE49-F238E27FC236}">
                      <a16:creationId xmlns:a16="http://schemas.microsoft.com/office/drawing/2014/main" id="{65E35F74-E5B1-4910-9176-37A5DF8299E0}"/>
                    </a:ext>
                  </a:extLst>
                </p:cNvPr>
                <p:cNvSpPr/>
                <p:nvPr/>
              </p:nvSpPr>
              <p:spPr>
                <a:xfrm>
                  <a:off x="3346032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55" name="Flowchart: Connector 54">
                  <a:extLst>
                    <a:ext uri="{FF2B5EF4-FFF2-40B4-BE49-F238E27FC236}">
                      <a16:creationId xmlns:a16="http://schemas.microsoft.com/office/drawing/2014/main" id="{65E35F74-E5B1-4910-9176-37A5DF8299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6032" y="4975023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Flowchart: Connector 55">
                  <a:extLst>
                    <a:ext uri="{FF2B5EF4-FFF2-40B4-BE49-F238E27FC236}">
                      <a16:creationId xmlns:a16="http://schemas.microsoft.com/office/drawing/2014/main" id="{8C891F2B-DB27-43E7-9766-6B4F2DA1ABE6}"/>
                    </a:ext>
                  </a:extLst>
                </p:cNvPr>
                <p:cNvSpPr/>
                <p:nvPr/>
              </p:nvSpPr>
              <p:spPr>
                <a:xfrm>
                  <a:off x="3897211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56" name="Flowchart: Connector 55">
                  <a:extLst>
                    <a:ext uri="{FF2B5EF4-FFF2-40B4-BE49-F238E27FC236}">
                      <a16:creationId xmlns:a16="http://schemas.microsoft.com/office/drawing/2014/main" id="{8C891F2B-DB27-43E7-9766-6B4F2DA1AB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7211" y="4975023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Flowchart: Connector 56">
                  <a:extLst>
                    <a:ext uri="{FF2B5EF4-FFF2-40B4-BE49-F238E27FC236}">
                      <a16:creationId xmlns:a16="http://schemas.microsoft.com/office/drawing/2014/main" id="{278C8102-54CF-4313-8EB5-7676298FDFC8}"/>
                    </a:ext>
                  </a:extLst>
                </p:cNvPr>
                <p:cNvSpPr/>
                <p:nvPr/>
              </p:nvSpPr>
              <p:spPr>
                <a:xfrm>
                  <a:off x="4455287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57" name="Flowchart: Connector 56">
                  <a:extLst>
                    <a:ext uri="{FF2B5EF4-FFF2-40B4-BE49-F238E27FC236}">
                      <a16:creationId xmlns:a16="http://schemas.microsoft.com/office/drawing/2014/main" id="{278C8102-54CF-4313-8EB5-7676298FDF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287" y="4975023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Flowchart: Connector 58">
                  <a:extLst>
                    <a:ext uri="{FF2B5EF4-FFF2-40B4-BE49-F238E27FC236}">
                      <a16:creationId xmlns:a16="http://schemas.microsoft.com/office/drawing/2014/main" id="{BA3E0C8D-3487-4E96-8560-4B81845B3DCA}"/>
                    </a:ext>
                  </a:extLst>
                </p:cNvPr>
                <p:cNvSpPr/>
                <p:nvPr/>
              </p:nvSpPr>
              <p:spPr>
                <a:xfrm>
                  <a:off x="5002471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59" name="Flowchart: Connector 58">
                  <a:extLst>
                    <a:ext uri="{FF2B5EF4-FFF2-40B4-BE49-F238E27FC236}">
                      <a16:creationId xmlns:a16="http://schemas.microsoft.com/office/drawing/2014/main" id="{BA3E0C8D-3487-4E96-8560-4B81845B3D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2471" y="4975023"/>
                  <a:ext cx="321493" cy="330680"/>
                </a:xfrm>
                <a:prstGeom prst="flowChartConnector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5A5C88B-94E0-4A51-8422-1E19A2FEC7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6779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CD72ECE-39EA-4FB9-9A2C-ACFC33BA46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9770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82EB7A11-A89D-440A-B674-3DFBA6B16D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2761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4B982891-8E9D-4732-88AF-77310D1FC9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65752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Flowchart: Connector 64">
                  <a:extLst>
                    <a:ext uri="{FF2B5EF4-FFF2-40B4-BE49-F238E27FC236}">
                      <a16:creationId xmlns:a16="http://schemas.microsoft.com/office/drawing/2014/main" id="{33BE3B21-2D50-4E91-8D8A-9553DE9AB1D8}"/>
                    </a:ext>
                  </a:extLst>
                </p:cNvPr>
                <p:cNvSpPr/>
                <p:nvPr/>
              </p:nvSpPr>
              <p:spPr>
                <a:xfrm>
                  <a:off x="5757740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65" name="Flowchart: Connector 64">
                  <a:extLst>
                    <a:ext uri="{FF2B5EF4-FFF2-40B4-BE49-F238E27FC236}">
                      <a16:creationId xmlns:a16="http://schemas.microsoft.com/office/drawing/2014/main" id="{33BE3B21-2D50-4E91-8D8A-9553DE9AB1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7740" y="4967093"/>
                  <a:ext cx="321493" cy="330680"/>
                </a:xfrm>
                <a:prstGeom prst="flowChartConnector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Flowchart: Connector 65">
                  <a:extLst>
                    <a:ext uri="{FF2B5EF4-FFF2-40B4-BE49-F238E27FC236}">
                      <a16:creationId xmlns:a16="http://schemas.microsoft.com/office/drawing/2014/main" id="{345EBEFA-8032-476D-9E55-70793121EB9E}"/>
                    </a:ext>
                  </a:extLst>
                </p:cNvPr>
                <p:cNvSpPr/>
                <p:nvPr/>
              </p:nvSpPr>
              <p:spPr>
                <a:xfrm>
                  <a:off x="6308919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66" name="Flowchart: Connector 65">
                  <a:extLst>
                    <a:ext uri="{FF2B5EF4-FFF2-40B4-BE49-F238E27FC236}">
                      <a16:creationId xmlns:a16="http://schemas.microsoft.com/office/drawing/2014/main" id="{345EBEFA-8032-476D-9E55-70793121EB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8919" y="4967093"/>
                  <a:ext cx="321493" cy="330680"/>
                </a:xfrm>
                <a:prstGeom prst="flowChartConnector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Flowchart: Connector 67">
                  <a:extLst>
                    <a:ext uri="{FF2B5EF4-FFF2-40B4-BE49-F238E27FC236}">
                      <a16:creationId xmlns:a16="http://schemas.microsoft.com/office/drawing/2014/main" id="{D669571C-584B-4DC8-B194-8D1DB83C4F2D}"/>
                    </a:ext>
                  </a:extLst>
                </p:cNvPr>
                <p:cNvSpPr/>
                <p:nvPr/>
              </p:nvSpPr>
              <p:spPr>
                <a:xfrm>
                  <a:off x="6866995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68" name="Flowchart: Connector 67">
                  <a:extLst>
                    <a:ext uri="{FF2B5EF4-FFF2-40B4-BE49-F238E27FC236}">
                      <a16:creationId xmlns:a16="http://schemas.microsoft.com/office/drawing/2014/main" id="{D669571C-584B-4DC8-B194-8D1DB83C4F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6995" y="4967093"/>
                  <a:ext cx="321493" cy="330680"/>
                </a:xfrm>
                <a:prstGeom prst="flowChartConnector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Flowchart: Connector 68">
                  <a:extLst>
                    <a:ext uri="{FF2B5EF4-FFF2-40B4-BE49-F238E27FC236}">
                      <a16:creationId xmlns:a16="http://schemas.microsoft.com/office/drawing/2014/main" id="{2E8FEF7E-8972-470C-B838-1E464BC31F2C}"/>
                    </a:ext>
                  </a:extLst>
                </p:cNvPr>
                <p:cNvSpPr/>
                <p:nvPr/>
              </p:nvSpPr>
              <p:spPr>
                <a:xfrm>
                  <a:off x="7414179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69" name="Flowchart: Connector 68">
                  <a:extLst>
                    <a:ext uri="{FF2B5EF4-FFF2-40B4-BE49-F238E27FC236}">
                      <a16:creationId xmlns:a16="http://schemas.microsoft.com/office/drawing/2014/main" id="{2E8FEF7E-8972-470C-B838-1E464BC31F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4179" y="4967093"/>
                  <a:ext cx="321493" cy="330680"/>
                </a:xfrm>
                <a:prstGeom prst="flowChartConnector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A65D7AA2-1E3B-437D-AA5D-527DFEB8F8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8487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D2C57EC-E914-4489-B5C1-C1E6887E47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1478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67407B13-8C4B-48A1-80BE-3652928BCB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4469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5C4F7527-7784-4269-96BE-31EAA56299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77460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20D0A06A-9D37-48DB-930D-44BFFE707CA3}"/>
                </a:ext>
              </a:extLst>
            </p:cNvPr>
            <p:cNvSpPr/>
            <p:nvPr/>
          </p:nvSpPr>
          <p:spPr>
            <a:xfrm>
              <a:off x="3794751" y="3122792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F2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7978ACE4-C6A7-4145-9E43-8430CC7AA413}"/>
                </a:ext>
              </a:extLst>
            </p:cNvPr>
            <p:cNvSpPr/>
            <p:nvPr/>
          </p:nvSpPr>
          <p:spPr>
            <a:xfrm>
              <a:off x="6163325" y="2712577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F3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5AC8ACC2-C0F7-446B-8A07-C0C05E0B6FF9}"/>
                </a:ext>
              </a:extLst>
            </p:cNvPr>
            <p:cNvGrpSpPr/>
            <p:nvPr/>
          </p:nvGrpSpPr>
          <p:grpSpPr>
            <a:xfrm>
              <a:off x="3256998" y="2449665"/>
              <a:ext cx="927057" cy="1032239"/>
              <a:chOff x="2626284" y="2674984"/>
              <a:chExt cx="1264151" cy="1430565"/>
            </a:xfrm>
          </p:grpSpPr>
          <p:sp>
            <p:nvSpPr>
              <p:cNvPr id="76" name="Arc 75">
                <a:extLst>
                  <a:ext uri="{FF2B5EF4-FFF2-40B4-BE49-F238E27FC236}">
                    <a16:creationId xmlns:a16="http://schemas.microsoft.com/office/drawing/2014/main" id="{1BDFDDE3-3898-4860-8316-83AA196A74EA}"/>
                  </a:ext>
                </a:extLst>
              </p:cNvPr>
              <p:cNvSpPr/>
              <p:nvPr/>
            </p:nvSpPr>
            <p:spPr>
              <a:xfrm rot="21434051" flipH="1">
                <a:off x="2626284" y="2692224"/>
                <a:ext cx="1264151" cy="1413325"/>
              </a:xfrm>
              <a:prstGeom prst="arc">
                <a:avLst>
                  <a:gd name="adj1" fmla="val 16427814"/>
                  <a:gd name="adj2" fmla="val 5415205"/>
                </a:avLst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" name="Flowchart: Extract 78">
                <a:extLst>
                  <a:ext uri="{FF2B5EF4-FFF2-40B4-BE49-F238E27FC236}">
                    <a16:creationId xmlns:a16="http://schemas.microsoft.com/office/drawing/2014/main" id="{44002634-3F69-4D7D-88B4-48F4A2553C2D}"/>
                  </a:ext>
                </a:extLst>
              </p:cNvPr>
              <p:cNvSpPr/>
              <p:nvPr/>
            </p:nvSpPr>
            <p:spPr>
              <a:xfrm rot="5165141">
                <a:off x="3157467" y="2671166"/>
                <a:ext cx="48514" cy="56150"/>
              </a:xfrm>
              <a:prstGeom prst="flowChartExtra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25835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5A7D21D-FEBF-45EF-A793-CC16A00A3FE2}"/>
              </a:ext>
            </a:extLst>
          </p:cNvPr>
          <p:cNvGrpSpPr/>
          <p:nvPr/>
        </p:nvGrpSpPr>
        <p:grpSpPr>
          <a:xfrm>
            <a:off x="2630811" y="528320"/>
            <a:ext cx="6116950" cy="5801361"/>
            <a:chOff x="2630811" y="528320"/>
            <a:chExt cx="6116950" cy="5801361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D0B3A80-6795-4FE8-BA2E-A2BCA358CB2C}"/>
                </a:ext>
              </a:extLst>
            </p:cNvPr>
            <p:cNvCxnSpPr>
              <a:cxnSpLocks/>
              <a:stCxn id="9" idx="6"/>
            </p:cNvCxnSpPr>
            <p:nvPr/>
          </p:nvCxnSpPr>
          <p:spPr>
            <a:xfrm>
              <a:off x="5320937" y="2656879"/>
              <a:ext cx="1003663" cy="645121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50AD2DF-75DD-46C1-952D-ADF25EF33D07}"/>
                </a:ext>
              </a:extLst>
            </p:cNvPr>
            <p:cNvCxnSpPr>
              <a:cxnSpLocks/>
              <a:stCxn id="11" idx="6"/>
            </p:cNvCxnSpPr>
            <p:nvPr/>
          </p:nvCxnSpPr>
          <p:spPr>
            <a:xfrm flipV="1">
              <a:off x="5387703" y="3657566"/>
              <a:ext cx="903419" cy="495701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BA19E16-E371-41F0-A8B8-925FC7394019}"/>
                    </a:ext>
                  </a:extLst>
                </p:cNvPr>
                <p:cNvSpPr/>
                <p:nvPr/>
              </p:nvSpPr>
              <p:spPr>
                <a:xfrm>
                  <a:off x="3307078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BA19E16-E371-41F0-A8B8-925FC73940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7078" y="1223554"/>
                  <a:ext cx="381000" cy="391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0BDEB8D-BFFC-44CD-A76D-BF7F641C2A3E}"/>
                    </a:ext>
                  </a:extLst>
                </p:cNvPr>
                <p:cNvSpPr/>
                <p:nvPr/>
              </p:nvSpPr>
              <p:spPr>
                <a:xfrm>
                  <a:off x="3844831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0BDEB8D-BFFC-44CD-A76D-BF7F641C2A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4831" y="1223554"/>
                  <a:ext cx="381000" cy="391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2F9909F-B6ED-4F64-81F4-DE4294BDDD50}"/>
                    </a:ext>
                  </a:extLst>
                </p:cNvPr>
                <p:cNvSpPr/>
                <p:nvPr/>
              </p:nvSpPr>
              <p:spPr>
                <a:xfrm>
                  <a:off x="4382584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2F9909F-B6ED-4F64-81F4-DE4294BDDD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2584" y="1223554"/>
                  <a:ext cx="381000" cy="391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EC17D51-3B2B-46BD-BDEE-9B8C0C6A838B}"/>
                    </a:ext>
                  </a:extLst>
                </p:cNvPr>
                <p:cNvSpPr/>
                <p:nvPr/>
              </p:nvSpPr>
              <p:spPr>
                <a:xfrm>
                  <a:off x="4920337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EC17D51-3B2B-46BD-BDEE-9B8C0C6A83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0337" y="1223554"/>
                  <a:ext cx="381000" cy="391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82B92A7-B931-40D8-91E5-E937BD8570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7853" y="1590413"/>
              <a:ext cx="482957" cy="70538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A1F5120-6A3A-43C8-83A6-4885AF39E4C5}"/>
                </a:ext>
              </a:extLst>
            </p:cNvPr>
            <p:cNvGrpSpPr/>
            <p:nvPr/>
          </p:nvGrpSpPr>
          <p:grpSpPr>
            <a:xfrm>
              <a:off x="3393438" y="5238565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1640BE80-BA9E-4AB2-8F93-6A89BB2D420D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1640BE80-BA9E-4AB2-8F93-6A89BB2D420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C9A287AF-B492-4086-AA1B-39720E803243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C9A287AF-B492-4086-AA1B-39720E8032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755A5637-3F4B-4591-B16F-3E8205D43A57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755A5637-3F4B-4591-B16F-3E8205D43A5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40FBDEC9-426E-41AC-A764-7B1C3947DBE9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40FBDEC9-426E-41AC-A764-7B1C3947DBE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9868020-EB20-465D-BA40-BD813240E1D6}"/>
                </a:ext>
              </a:extLst>
            </p:cNvPr>
            <p:cNvGrpSpPr/>
            <p:nvPr/>
          </p:nvGrpSpPr>
          <p:grpSpPr>
            <a:xfrm>
              <a:off x="6453785" y="4784632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C56D93E4-1AF3-45BC-84B7-65299F7A37D7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C56D93E4-1AF3-45BC-84B7-65299F7A37D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5D6AEB9-9FBD-44A6-9753-B48E4471D129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5D6AEB9-9FBD-44A6-9753-B48E4471D1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907C10B5-B944-4214-ABBE-A83138C6683F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907C10B5-B944-4214-ABBE-A83138C6683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DFECB0EC-A25B-48AE-AC1E-D2AFA495439D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DFECB0EC-A25B-48AE-AC1E-D2AFA495439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A0D4F1E5-D34F-476E-A379-A7E508FEAE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2460" y="1631771"/>
              <a:ext cx="195393" cy="66402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0381CFF7-8847-4A7C-AF02-4C1F825A7C74}"/>
                </a:ext>
              </a:extLst>
            </p:cNvPr>
            <p:cNvCxnSpPr>
              <a:cxnSpLocks/>
              <a:endCxn id="32" idx="2"/>
            </p:cNvCxnSpPr>
            <p:nvPr/>
          </p:nvCxnSpPr>
          <p:spPr>
            <a:xfrm flipH="1" flipV="1">
              <a:off x="4035331" y="1615441"/>
              <a:ext cx="114248" cy="65532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97A17CB-E067-4793-A5BB-53445C69A7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97583" y="1615443"/>
              <a:ext cx="502282" cy="71246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7BF77E3-FC87-417C-9145-31B1A9B821C1}"/>
                </a:ext>
              </a:extLst>
            </p:cNvPr>
            <p:cNvSpPr/>
            <p:nvPr/>
          </p:nvSpPr>
          <p:spPr>
            <a:xfrm>
              <a:off x="3291838" y="2086468"/>
              <a:ext cx="2029099" cy="1140822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Work environment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0DF09494-9C59-4B09-BD18-F3C54C5E1225}"/>
                </a:ext>
              </a:extLst>
            </p:cNvPr>
            <p:cNvCxnSpPr>
              <a:cxnSpLocks/>
              <a:endCxn id="40" idx="0"/>
            </p:cNvCxnSpPr>
            <p:nvPr/>
          </p:nvCxnSpPr>
          <p:spPr>
            <a:xfrm flipH="1">
              <a:off x="3583938" y="4562826"/>
              <a:ext cx="487919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F6C53DC4-427A-4988-B753-38595AFC76EF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 flipH="1">
              <a:off x="4121691" y="4577080"/>
              <a:ext cx="112104" cy="66148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FFE4F909-99FE-4B1E-8A18-EE7B4224B4A2}"/>
                </a:ext>
              </a:extLst>
            </p:cNvPr>
            <p:cNvCxnSpPr>
              <a:cxnSpLocks/>
              <a:endCxn id="42" idx="0"/>
            </p:cNvCxnSpPr>
            <p:nvPr/>
          </p:nvCxnSpPr>
          <p:spPr>
            <a:xfrm>
              <a:off x="4502648" y="4562826"/>
              <a:ext cx="156796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D673BA05-B450-4052-B878-0C61F9FC6922}"/>
                </a:ext>
              </a:extLst>
            </p:cNvPr>
            <p:cNvCxnSpPr>
              <a:cxnSpLocks/>
              <a:endCxn id="43" idx="0"/>
            </p:cNvCxnSpPr>
            <p:nvPr/>
          </p:nvCxnSpPr>
          <p:spPr>
            <a:xfrm>
              <a:off x="4740810" y="4529338"/>
              <a:ext cx="456387" cy="70922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8A47FE71-2143-499F-ACE6-781F5633390D}"/>
                </a:ext>
              </a:extLst>
            </p:cNvPr>
            <p:cNvCxnSpPr>
              <a:cxnSpLocks/>
              <a:endCxn id="45" idx="0"/>
            </p:cNvCxnSpPr>
            <p:nvPr/>
          </p:nvCxnSpPr>
          <p:spPr>
            <a:xfrm flipH="1">
              <a:off x="6644285" y="3865880"/>
              <a:ext cx="489180" cy="91875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61CD4DE-3BB6-4367-97F4-A3A1DCFD3023}"/>
                </a:ext>
              </a:extLst>
            </p:cNvPr>
            <p:cNvSpPr/>
            <p:nvPr/>
          </p:nvSpPr>
          <p:spPr>
            <a:xfrm>
              <a:off x="3358604" y="3582856"/>
              <a:ext cx="2029099" cy="1140822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Coworker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AF7FDE38-1B19-4ADE-9876-F484E05AA469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 flipH="1">
              <a:off x="7182038" y="3865880"/>
              <a:ext cx="130894" cy="91875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EDAC3FAA-CB74-4437-819C-F8A4627A847A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>
              <a:off x="7469685" y="3865880"/>
              <a:ext cx="250106" cy="91875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C98465DC-4FFB-4F21-9ED1-2002D53E71FD}"/>
                </a:ext>
              </a:extLst>
            </p:cNvPr>
            <p:cNvCxnSpPr>
              <a:cxnSpLocks/>
            </p:cNvCxnSpPr>
            <p:nvPr/>
          </p:nvCxnSpPr>
          <p:spPr>
            <a:xfrm>
              <a:off x="7628763" y="3789680"/>
              <a:ext cx="681298" cy="105264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6D2A567-F51A-45AA-B0F7-B1301D9A4BD5}"/>
                </a:ext>
              </a:extLst>
            </p:cNvPr>
            <p:cNvSpPr/>
            <p:nvPr/>
          </p:nvSpPr>
          <p:spPr>
            <a:xfrm>
              <a:off x="6381206" y="2836093"/>
              <a:ext cx="2029099" cy="1140822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Job satisfaction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1DE7ECAC-E06F-456F-8AF5-E8B3DFAC4335}"/>
                    </a:ext>
                  </a:extLst>
                </p:cNvPr>
                <p:cNvSpPr/>
                <p:nvPr/>
              </p:nvSpPr>
              <p:spPr>
                <a:xfrm>
                  <a:off x="3323405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1DE7ECAC-E06F-456F-8AF5-E8B3DFAC43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3405" y="67900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Flowchart: Connector 37">
                  <a:extLst>
                    <a:ext uri="{FF2B5EF4-FFF2-40B4-BE49-F238E27FC236}">
                      <a16:creationId xmlns:a16="http://schemas.microsoft.com/office/drawing/2014/main" id="{22F44BB7-5123-4A68-B6D2-FC75F24E5B0C}"/>
                    </a:ext>
                  </a:extLst>
                </p:cNvPr>
                <p:cNvSpPr/>
                <p:nvPr/>
              </p:nvSpPr>
              <p:spPr>
                <a:xfrm>
                  <a:off x="3874584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8" name="Flowchart: Connector 37">
                  <a:extLst>
                    <a:ext uri="{FF2B5EF4-FFF2-40B4-BE49-F238E27FC236}">
                      <a16:creationId xmlns:a16="http://schemas.microsoft.com/office/drawing/2014/main" id="{22F44BB7-5123-4A68-B6D2-FC75F24E5B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4584" y="679005"/>
                  <a:ext cx="321493" cy="330680"/>
                </a:xfrm>
                <a:prstGeom prst="flowChartConnector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Flowchart: Connector 48">
                  <a:extLst>
                    <a:ext uri="{FF2B5EF4-FFF2-40B4-BE49-F238E27FC236}">
                      <a16:creationId xmlns:a16="http://schemas.microsoft.com/office/drawing/2014/main" id="{4A3B72E8-02BD-4FBB-B3CD-90FCC2FAC990}"/>
                    </a:ext>
                  </a:extLst>
                </p:cNvPr>
                <p:cNvSpPr/>
                <p:nvPr/>
              </p:nvSpPr>
              <p:spPr>
                <a:xfrm>
                  <a:off x="4432660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9" name="Flowchart: Connector 48">
                  <a:extLst>
                    <a:ext uri="{FF2B5EF4-FFF2-40B4-BE49-F238E27FC236}">
                      <a16:creationId xmlns:a16="http://schemas.microsoft.com/office/drawing/2014/main" id="{4A3B72E8-02BD-4FBB-B3CD-90FCC2FAC9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2660" y="67900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Flowchart: Connector 49">
                  <a:extLst>
                    <a:ext uri="{FF2B5EF4-FFF2-40B4-BE49-F238E27FC236}">
                      <a16:creationId xmlns:a16="http://schemas.microsoft.com/office/drawing/2014/main" id="{4325B84B-83A0-4FDA-BF51-6967248DC5C5}"/>
                    </a:ext>
                  </a:extLst>
                </p:cNvPr>
                <p:cNvSpPr/>
                <p:nvPr/>
              </p:nvSpPr>
              <p:spPr>
                <a:xfrm>
                  <a:off x="4979844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0" name="Flowchart: Connector 49">
                  <a:extLst>
                    <a:ext uri="{FF2B5EF4-FFF2-40B4-BE49-F238E27FC236}">
                      <a16:creationId xmlns:a16="http://schemas.microsoft.com/office/drawing/2014/main" id="{4325B84B-83A0-4FDA-BF51-6967248DC5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44" y="67900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D6EA7B1-BDDE-4232-9091-D5B4B65B0CA5}"/>
                </a:ext>
              </a:extLst>
            </p:cNvPr>
            <p:cNvCxnSpPr>
              <a:cxnSpLocks/>
            </p:cNvCxnSpPr>
            <p:nvPr/>
          </p:nvCxnSpPr>
          <p:spPr>
            <a:xfrm>
              <a:off x="3484152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D29E64C-9682-4EB6-8E8B-53931FD09344}"/>
                </a:ext>
              </a:extLst>
            </p:cNvPr>
            <p:cNvCxnSpPr>
              <a:cxnSpLocks/>
            </p:cNvCxnSpPr>
            <p:nvPr/>
          </p:nvCxnSpPr>
          <p:spPr>
            <a:xfrm>
              <a:off x="4037143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33D2437-7EB0-46D8-A447-12E70907B9B0}"/>
                </a:ext>
              </a:extLst>
            </p:cNvPr>
            <p:cNvCxnSpPr>
              <a:cxnSpLocks/>
            </p:cNvCxnSpPr>
            <p:nvPr/>
          </p:nvCxnSpPr>
          <p:spPr>
            <a:xfrm>
              <a:off x="4590134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0A181EC6-EBC4-4746-A778-C4D303DC3361}"/>
                </a:ext>
              </a:extLst>
            </p:cNvPr>
            <p:cNvCxnSpPr>
              <a:cxnSpLocks/>
            </p:cNvCxnSpPr>
            <p:nvPr/>
          </p:nvCxnSpPr>
          <p:spPr>
            <a:xfrm>
              <a:off x="5143125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Flowchart: Connector 54">
                  <a:extLst>
                    <a:ext uri="{FF2B5EF4-FFF2-40B4-BE49-F238E27FC236}">
                      <a16:creationId xmlns:a16="http://schemas.microsoft.com/office/drawing/2014/main" id="{65E35F74-E5B1-4910-9176-37A5DF8299E0}"/>
                    </a:ext>
                  </a:extLst>
                </p:cNvPr>
                <p:cNvSpPr/>
                <p:nvPr/>
              </p:nvSpPr>
              <p:spPr>
                <a:xfrm>
                  <a:off x="3416655" y="587769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5" name="Flowchart: Connector 54">
                  <a:extLst>
                    <a:ext uri="{FF2B5EF4-FFF2-40B4-BE49-F238E27FC236}">
                      <a16:creationId xmlns:a16="http://schemas.microsoft.com/office/drawing/2014/main" id="{65E35F74-E5B1-4910-9176-37A5DF8299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6655" y="5877695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Flowchart: Connector 55">
                  <a:extLst>
                    <a:ext uri="{FF2B5EF4-FFF2-40B4-BE49-F238E27FC236}">
                      <a16:creationId xmlns:a16="http://schemas.microsoft.com/office/drawing/2014/main" id="{8C891F2B-DB27-43E7-9766-6B4F2DA1ABE6}"/>
                    </a:ext>
                  </a:extLst>
                </p:cNvPr>
                <p:cNvSpPr/>
                <p:nvPr/>
              </p:nvSpPr>
              <p:spPr>
                <a:xfrm>
                  <a:off x="3967834" y="587769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6" name="Flowchart: Connector 55">
                  <a:extLst>
                    <a:ext uri="{FF2B5EF4-FFF2-40B4-BE49-F238E27FC236}">
                      <a16:creationId xmlns:a16="http://schemas.microsoft.com/office/drawing/2014/main" id="{8C891F2B-DB27-43E7-9766-6B4F2DA1AB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7834" y="5877695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Flowchart: Connector 56">
                  <a:extLst>
                    <a:ext uri="{FF2B5EF4-FFF2-40B4-BE49-F238E27FC236}">
                      <a16:creationId xmlns:a16="http://schemas.microsoft.com/office/drawing/2014/main" id="{278C8102-54CF-4313-8EB5-7676298FDFC8}"/>
                    </a:ext>
                  </a:extLst>
                </p:cNvPr>
                <p:cNvSpPr/>
                <p:nvPr/>
              </p:nvSpPr>
              <p:spPr>
                <a:xfrm>
                  <a:off x="4525910" y="587769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7" name="Flowchart: Connector 56">
                  <a:extLst>
                    <a:ext uri="{FF2B5EF4-FFF2-40B4-BE49-F238E27FC236}">
                      <a16:creationId xmlns:a16="http://schemas.microsoft.com/office/drawing/2014/main" id="{278C8102-54CF-4313-8EB5-7676298FDF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5910" y="5877695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Flowchart: Connector 58">
                  <a:extLst>
                    <a:ext uri="{FF2B5EF4-FFF2-40B4-BE49-F238E27FC236}">
                      <a16:creationId xmlns:a16="http://schemas.microsoft.com/office/drawing/2014/main" id="{BA3E0C8D-3487-4E96-8560-4B81845B3DCA}"/>
                    </a:ext>
                  </a:extLst>
                </p:cNvPr>
                <p:cNvSpPr/>
                <p:nvPr/>
              </p:nvSpPr>
              <p:spPr>
                <a:xfrm>
                  <a:off x="5073094" y="587769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9" name="Flowchart: Connector 58">
                  <a:extLst>
                    <a:ext uri="{FF2B5EF4-FFF2-40B4-BE49-F238E27FC236}">
                      <a16:creationId xmlns:a16="http://schemas.microsoft.com/office/drawing/2014/main" id="{BA3E0C8D-3487-4E96-8560-4B81845B3D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3094" y="5877695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5A5C88B-94E0-4A51-8422-1E19A2FEC7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7402" y="567294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CD72ECE-39EA-4FB9-9A2C-ACFC33BA46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30393" y="567294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82EB7A11-A89D-440A-B674-3DFBA6B16D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3384" y="567294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4B982891-8E9D-4732-88AF-77310D1FC9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6375" y="567294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Flowchart: Connector 64">
                  <a:extLst>
                    <a:ext uri="{FF2B5EF4-FFF2-40B4-BE49-F238E27FC236}">
                      <a16:creationId xmlns:a16="http://schemas.microsoft.com/office/drawing/2014/main" id="{33BE3B21-2D50-4E91-8D8A-9553DE9AB1D8}"/>
                    </a:ext>
                  </a:extLst>
                </p:cNvPr>
                <p:cNvSpPr/>
                <p:nvPr/>
              </p:nvSpPr>
              <p:spPr>
                <a:xfrm>
                  <a:off x="6470112" y="5427009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5" name="Flowchart: Connector 64">
                  <a:extLst>
                    <a:ext uri="{FF2B5EF4-FFF2-40B4-BE49-F238E27FC236}">
                      <a16:creationId xmlns:a16="http://schemas.microsoft.com/office/drawing/2014/main" id="{33BE3B21-2D50-4E91-8D8A-9553DE9AB1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0112" y="5427009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Flowchart: Connector 65">
                  <a:extLst>
                    <a:ext uri="{FF2B5EF4-FFF2-40B4-BE49-F238E27FC236}">
                      <a16:creationId xmlns:a16="http://schemas.microsoft.com/office/drawing/2014/main" id="{345EBEFA-8032-476D-9E55-70793121EB9E}"/>
                    </a:ext>
                  </a:extLst>
                </p:cNvPr>
                <p:cNvSpPr/>
                <p:nvPr/>
              </p:nvSpPr>
              <p:spPr>
                <a:xfrm>
                  <a:off x="7021291" y="5427009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6" name="Flowchart: Connector 65">
                  <a:extLst>
                    <a:ext uri="{FF2B5EF4-FFF2-40B4-BE49-F238E27FC236}">
                      <a16:creationId xmlns:a16="http://schemas.microsoft.com/office/drawing/2014/main" id="{345EBEFA-8032-476D-9E55-70793121EB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1291" y="5427009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Flowchart: Connector 67">
                  <a:extLst>
                    <a:ext uri="{FF2B5EF4-FFF2-40B4-BE49-F238E27FC236}">
                      <a16:creationId xmlns:a16="http://schemas.microsoft.com/office/drawing/2014/main" id="{D669571C-584B-4DC8-B194-8D1DB83C4F2D}"/>
                    </a:ext>
                  </a:extLst>
                </p:cNvPr>
                <p:cNvSpPr/>
                <p:nvPr/>
              </p:nvSpPr>
              <p:spPr>
                <a:xfrm>
                  <a:off x="7579367" y="5427009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8" name="Flowchart: Connector 67">
                  <a:extLst>
                    <a:ext uri="{FF2B5EF4-FFF2-40B4-BE49-F238E27FC236}">
                      <a16:creationId xmlns:a16="http://schemas.microsoft.com/office/drawing/2014/main" id="{D669571C-584B-4DC8-B194-8D1DB83C4F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9367" y="5427009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Flowchart: Connector 68">
                  <a:extLst>
                    <a:ext uri="{FF2B5EF4-FFF2-40B4-BE49-F238E27FC236}">
                      <a16:creationId xmlns:a16="http://schemas.microsoft.com/office/drawing/2014/main" id="{2E8FEF7E-8972-470C-B838-1E464BC31F2C}"/>
                    </a:ext>
                  </a:extLst>
                </p:cNvPr>
                <p:cNvSpPr/>
                <p:nvPr/>
              </p:nvSpPr>
              <p:spPr>
                <a:xfrm>
                  <a:off x="8126551" y="5427009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9" name="Flowchart: Connector 68">
                  <a:extLst>
                    <a:ext uri="{FF2B5EF4-FFF2-40B4-BE49-F238E27FC236}">
                      <a16:creationId xmlns:a16="http://schemas.microsoft.com/office/drawing/2014/main" id="{2E8FEF7E-8972-470C-B838-1E464BC31F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6551" y="5427009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A65D7AA2-1E3B-437D-AA5D-527DFEB8F8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30859" y="5222258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D2C57EC-E914-4489-B5C1-C1E6887E47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83850" y="5222258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67407B13-8C4B-48A1-80BE-3652928BCB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36841" y="5222258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5C4F7527-7784-4269-96BE-31EAA56299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9832" y="5222258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0698F3C-0237-4975-9A08-087173ECA5D2}"/>
                </a:ext>
              </a:extLst>
            </p:cNvPr>
            <p:cNvSpPr/>
            <p:nvPr/>
          </p:nvSpPr>
          <p:spPr>
            <a:xfrm>
              <a:off x="2630811" y="528320"/>
              <a:ext cx="3160389" cy="2770847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08C1092-E184-4283-8CE7-AA5E76C4B215}"/>
                </a:ext>
              </a:extLst>
            </p:cNvPr>
            <p:cNvSpPr/>
            <p:nvPr/>
          </p:nvSpPr>
          <p:spPr>
            <a:xfrm>
              <a:off x="2661758" y="3513037"/>
              <a:ext cx="3160389" cy="2816644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FCB6896-B3EA-46F1-A007-9A8FA89DB967}"/>
                </a:ext>
              </a:extLst>
            </p:cNvPr>
            <p:cNvSpPr/>
            <p:nvPr/>
          </p:nvSpPr>
          <p:spPr>
            <a:xfrm>
              <a:off x="6232151" y="2718120"/>
              <a:ext cx="2515610" cy="329660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45089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5F1BF0B7-09E0-43C2-9916-62C0DD94F16F}"/>
              </a:ext>
            </a:extLst>
          </p:cNvPr>
          <p:cNvGrpSpPr/>
          <p:nvPr/>
        </p:nvGrpSpPr>
        <p:grpSpPr>
          <a:xfrm>
            <a:off x="3076946" y="559851"/>
            <a:ext cx="4738697" cy="4867159"/>
            <a:chOff x="3076946" y="559851"/>
            <a:chExt cx="4738697" cy="4867159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D0B3A80-6795-4FE8-BA2E-A2BCA358CB2C}"/>
                </a:ext>
              </a:extLst>
            </p:cNvPr>
            <p:cNvCxnSpPr>
              <a:cxnSpLocks/>
              <a:stCxn id="9" idx="6"/>
            </p:cNvCxnSpPr>
            <p:nvPr/>
          </p:nvCxnSpPr>
          <p:spPr>
            <a:xfrm>
              <a:off x="4817608" y="2482939"/>
              <a:ext cx="1211068" cy="470468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50AD2DF-75DD-46C1-952D-ADF25EF33D07}"/>
                </a:ext>
              </a:extLst>
            </p:cNvPr>
            <p:cNvCxnSpPr>
              <a:cxnSpLocks/>
              <a:stCxn id="77" idx="6"/>
            </p:cNvCxnSpPr>
            <p:nvPr/>
          </p:nvCxnSpPr>
          <p:spPr>
            <a:xfrm flipV="1">
              <a:off x="4805586" y="3122792"/>
              <a:ext cx="1261625" cy="323492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BA19E16-E371-41F0-A8B8-925FC7394019}"/>
                    </a:ext>
                  </a:extLst>
                </p:cNvPr>
                <p:cNvSpPr/>
                <p:nvPr/>
              </p:nvSpPr>
              <p:spPr>
                <a:xfrm>
                  <a:off x="3307078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BA19E16-E371-41F0-A8B8-925FC73940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7078" y="1223554"/>
                  <a:ext cx="381000" cy="391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0BDEB8D-BFFC-44CD-A76D-BF7F641C2A3E}"/>
                    </a:ext>
                  </a:extLst>
                </p:cNvPr>
                <p:cNvSpPr/>
                <p:nvPr/>
              </p:nvSpPr>
              <p:spPr>
                <a:xfrm>
                  <a:off x="3844831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0BDEB8D-BFFC-44CD-A76D-BF7F641C2A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4831" y="1223554"/>
                  <a:ext cx="381000" cy="391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2F9909F-B6ED-4F64-81F4-DE4294BDDD50}"/>
                    </a:ext>
                  </a:extLst>
                </p:cNvPr>
                <p:cNvSpPr/>
                <p:nvPr/>
              </p:nvSpPr>
              <p:spPr>
                <a:xfrm>
                  <a:off x="4382584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2F9909F-B6ED-4F64-81F4-DE4294BDDD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2584" y="1223554"/>
                  <a:ext cx="381000" cy="391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EC17D51-3B2B-46BD-BDEE-9B8C0C6A838B}"/>
                    </a:ext>
                  </a:extLst>
                </p:cNvPr>
                <p:cNvSpPr/>
                <p:nvPr/>
              </p:nvSpPr>
              <p:spPr>
                <a:xfrm>
                  <a:off x="4920337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EC17D51-3B2B-46BD-BDEE-9B8C0C6A83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0337" y="1223554"/>
                  <a:ext cx="381000" cy="391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82B92A7-B931-40D8-91E5-E937BD8570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7853" y="1590413"/>
              <a:ext cx="482957" cy="70538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A1F5120-6A3A-43C8-83A6-4885AF39E4C5}"/>
                </a:ext>
              </a:extLst>
            </p:cNvPr>
            <p:cNvGrpSpPr/>
            <p:nvPr/>
          </p:nvGrpSpPr>
          <p:grpSpPr>
            <a:xfrm>
              <a:off x="3322815" y="4335893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1640BE80-BA9E-4AB2-8F93-6A89BB2D420D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1640BE80-BA9E-4AB2-8F93-6A89BB2D420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C9A287AF-B492-4086-AA1B-39720E803243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C9A287AF-B492-4086-AA1B-39720E8032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755A5637-3F4B-4591-B16F-3E8205D43A57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755A5637-3F4B-4591-B16F-3E8205D43A5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40FBDEC9-426E-41AC-A764-7B1C3947DBE9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40FBDEC9-426E-41AC-A764-7B1C3947DBE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9868020-EB20-465D-BA40-BD813240E1D6}"/>
                </a:ext>
              </a:extLst>
            </p:cNvPr>
            <p:cNvGrpSpPr/>
            <p:nvPr/>
          </p:nvGrpSpPr>
          <p:grpSpPr>
            <a:xfrm>
              <a:off x="5741413" y="4324716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C56D93E4-1AF3-45BC-84B7-65299F7A37D7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C56D93E4-1AF3-45BC-84B7-65299F7A37D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5D6AEB9-9FBD-44A6-9753-B48E4471D129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5D6AEB9-9FBD-44A6-9753-B48E4471D1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907C10B5-B944-4214-ABBE-A83138C6683F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907C10B5-B944-4214-ABBE-A83138C6683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DFECB0EC-A25B-48AE-AC1E-D2AFA495439D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DFECB0EC-A25B-48AE-AC1E-D2AFA495439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A0D4F1E5-D34F-476E-A379-A7E508FEAE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2460" y="1631771"/>
              <a:ext cx="195393" cy="66402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0381CFF7-8847-4A7C-AF02-4C1F825A7C74}"/>
                </a:ext>
              </a:extLst>
            </p:cNvPr>
            <p:cNvCxnSpPr>
              <a:cxnSpLocks/>
              <a:endCxn id="32" idx="2"/>
            </p:cNvCxnSpPr>
            <p:nvPr/>
          </p:nvCxnSpPr>
          <p:spPr>
            <a:xfrm flipH="1" flipV="1">
              <a:off x="4035331" y="1615441"/>
              <a:ext cx="114248" cy="65532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97A17CB-E067-4793-A5BB-53445C69A7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97583" y="1615443"/>
              <a:ext cx="502282" cy="71246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7BF77E3-FC87-417C-9145-31B1A9B821C1}"/>
                </a:ext>
              </a:extLst>
            </p:cNvPr>
            <p:cNvSpPr/>
            <p:nvPr/>
          </p:nvSpPr>
          <p:spPr>
            <a:xfrm>
              <a:off x="3806773" y="2159447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F1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0DF09494-9C59-4B09-BD18-F3C54C5E1225}"/>
                </a:ext>
              </a:extLst>
            </p:cNvPr>
            <p:cNvCxnSpPr>
              <a:cxnSpLocks/>
              <a:endCxn id="40" idx="0"/>
            </p:cNvCxnSpPr>
            <p:nvPr/>
          </p:nvCxnSpPr>
          <p:spPr>
            <a:xfrm flipH="1">
              <a:off x="3513315" y="3660154"/>
              <a:ext cx="487919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F6C53DC4-427A-4988-B753-38595AFC76EF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 flipH="1">
              <a:off x="4051068" y="3674408"/>
              <a:ext cx="112104" cy="66148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FFE4F909-99FE-4B1E-8A18-EE7B4224B4A2}"/>
                </a:ext>
              </a:extLst>
            </p:cNvPr>
            <p:cNvCxnSpPr>
              <a:cxnSpLocks/>
              <a:endCxn id="42" idx="0"/>
            </p:cNvCxnSpPr>
            <p:nvPr/>
          </p:nvCxnSpPr>
          <p:spPr>
            <a:xfrm>
              <a:off x="4432025" y="3660154"/>
              <a:ext cx="156796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D673BA05-B450-4052-B878-0C61F9FC6922}"/>
                </a:ext>
              </a:extLst>
            </p:cNvPr>
            <p:cNvCxnSpPr>
              <a:cxnSpLocks/>
              <a:endCxn id="43" idx="0"/>
            </p:cNvCxnSpPr>
            <p:nvPr/>
          </p:nvCxnSpPr>
          <p:spPr>
            <a:xfrm>
              <a:off x="4670187" y="3626666"/>
              <a:ext cx="456387" cy="70922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8A47FE71-2143-499F-ACE6-781F5633390D}"/>
                </a:ext>
              </a:extLst>
            </p:cNvPr>
            <p:cNvCxnSpPr>
              <a:cxnSpLocks/>
              <a:endCxn id="45" idx="0"/>
            </p:cNvCxnSpPr>
            <p:nvPr/>
          </p:nvCxnSpPr>
          <p:spPr>
            <a:xfrm flipH="1">
              <a:off x="5931913" y="3122792"/>
              <a:ext cx="549110" cy="1201924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AF7FDE38-1B19-4ADE-9876-F484E05AA469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 flipH="1">
              <a:off x="6469666" y="3172111"/>
              <a:ext cx="82320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EDAC3FAA-CB74-4437-819C-F8A4627A847A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>
              <a:off x="6708739" y="3172111"/>
              <a:ext cx="298680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C98465DC-4FFB-4F21-9ED1-2002D53E71FD}"/>
                </a:ext>
              </a:extLst>
            </p:cNvPr>
            <p:cNvCxnSpPr>
              <a:cxnSpLocks/>
              <a:endCxn id="48" idx="0"/>
            </p:cNvCxnSpPr>
            <p:nvPr/>
          </p:nvCxnSpPr>
          <p:spPr>
            <a:xfrm>
              <a:off x="6850666" y="3172111"/>
              <a:ext cx="694506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1DE7ECAC-E06F-456F-8AF5-E8B3DFAC4335}"/>
                    </a:ext>
                  </a:extLst>
                </p:cNvPr>
                <p:cNvSpPr/>
                <p:nvPr/>
              </p:nvSpPr>
              <p:spPr>
                <a:xfrm>
                  <a:off x="3323405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1DE7ECAC-E06F-456F-8AF5-E8B3DFAC43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3405" y="67900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Flowchart: Connector 37">
                  <a:extLst>
                    <a:ext uri="{FF2B5EF4-FFF2-40B4-BE49-F238E27FC236}">
                      <a16:creationId xmlns:a16="http://schemas.microsoft.com/office/drawing/2014/main" id="{22F44BB7-5123-4A68-B6D2-FC75F24E5B0C}"/>
                    </a:ext>
                  </a:extLst>
                </p:cNvPr>
                <p:cNvSpPr/>
                <p:nvPr/>
              </p:nvSpPr>
              <p:spPr>
                <a:xfrm>
                  <a:off x="3874584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38" name="Flowchart: Connector 37">
                  <a:extLst>
                    <a:ext uri="{FF2B5EF4-FFF2-40B4-BE49-F238E27FC236}">
                      <a16:creationId xmlns:a16="http://schemas.microsoft.com/office/drawing/2014/main" id="{22F44BB7-5123-4A68-B6D2-FC75F24E5B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4584" y="679005"/>
                  <a:ext cx="321493" cy="330680"/>
                </a:xfrm>
                <a:prstGeom prst="flowChartConnector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Flowchart: Connector 48">
                  <a:extLst>
                    <a:ext uri="{FF2B5EF4-FFF2-40B4-BE49-F238E27FC236}">
                      <a16:creationId xmlns:a16="http://schemas.microsoft.com/office/drawing/2014/main" id="{4A3B72E8-02BD-4FBB-B3CD-90FCC2FAC990}"/>
                    </a:ext>
                  </a:extLst>
                </p:cNvPr>
                <p:cNvSpPr/>
                <p:nvPr/>
              </p:nvSpPr>
              <p:spPr>
                <a:xfrm>
                  <a:off x="4432660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49" name="Flowchart: Connector 48">
                  <a:extLst>
                    <a:ext uri="{FF2B5EF4-FFF2-40B4-BE49-F238E27FC236}">
                      <a16:creationId xmlns:a16="http://schemas.microsoft.com/office/drawing/2014/main" id="{4A3B72E8-02BD-4FBB-B3CD-90FCC2FAC9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2660" y="67900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Flowchart: Connector 49">
                  <a:extLst>
                    <a:ext uri="{FF2B5EF4-FFF2-40B4-BE49-F238E27FC236}">
                      <a16:creationId xmlns:a16="http://schemas.microsoft.com/office/drawing/2014/main" id="{4325B84B-83A0-4FDA-BF51-6967248DC5C5}"/>
                    </a:ext>
                  </a:extLst>
                </p:cNvPr>
                <p:cNvSpPr/>
                <p:nvPr/>
              </p:nvSpPr>
              <p:spPr>
                <a:xfrm>
                  <a:off x="4979844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50" name="Flowchart: Connector 49">
                  <a:extLst>
                    <a:ext uri="{FF2B5EF4-FFF2-40B4-BE49-F238E27FC236}">
                      <a16:creationId xmlns:a16="http://schemas.microsoft.com/office/drawing/2014/main" id="{4325B84B-83A0-4FDA-BF51-6967248DC5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44" y="67900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D6EA7B1-BDDE-4232-9091-D5B4B65B0CA5}"/>
                </a:ext>
              </a:extLst>
            </p:cNvPr>
            <p:cNvCxnSpPr>
              <a:cxnSpLocks/>
            </p:cNvCxnSpPr>
            <p:nvPr/>
          </p:nvCxnSpPr>
          <p:spPr>
            <a:xfrm>
              <a:off x="3484152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D29E64C-9682-4EB6-8E8B-53931FD09344}"/>
                </a:ext>
              </a:extLst>
            </p:cNvPr>
            <p:cNvCxnSpPr>
              <a:cxnSpLocks/>
            </p:cNvCxnSpPr>
            <p:nvPr/>
          </p:nvCxnSpPr>
          <p:spPr>
            <a:xfrm>
              <a:off x="4037143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33D2437-7EB0-46D8-A447-12E70907B9B0}"/>
                </a:ext>
              </a:extLst>
            </p:cNvPr>
            <p:cNvCxnSpPr>
              <a:cxnSpLocks/>
            </p:cNvCxnSpPr>
            <p:nvPr/>
          </p:nvCxnSpPr>
          <p:spPr>
            <a:xfrm>
              <a:off x="4590134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0A181EC6-EBC4-4746-A778-C4D303DC3361}"/>
                </a:ext>
              </a:extLst>
            </p:cNvPr>
            <p:cNvCxnSpPr>
              <a:cxnSpLocks/>
            </p:cNvCxnSpPr>
            <p:nvPr/>
          </p:nvCxnSpPr>
          <p:spPr>
            <a:xfrm>
              <a:off x="5143125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Flowchart: Connector 54">
                  <a:extLst>
                    <a:ext uri="{FF2B5EF4-FFF2-40B4-BE49-F238E27FC236}">
                      <a16:creationId xmlns:a16="http://schemas.microsoft.com/office/drawing/2014/main" id="{65E35F74-E5B1-4910-9176-37A5DF8299E0}"/>
                    </a:ext>
                  </a:extLst>
                </p:cNvPr>
                <p:cNvSpPr/>
                <p:nvPr/>
              </p:nvSpPr>
              <p:spPr>
                <a:xfrm>
                  <a:off x="3346032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55" name="Flowchart: Connector 54">
                  <a:extLst>
                    <a:ext uri="{FF2B5EF4-FFF2-40B4-BE49-F238E27FC236}">
                      <a16:creationId xmlns:a16="http://schemas.microsoft.com/office/drawing/2014/main" id="{65E35F74-E5B1-4910-9176-37A5DF8299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6032" y="4975023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Flowchart: Connector 55">
                  <a:extLst>
                    <a:ext uri="{FF2B5EF4-FFF2-40B4-BE49-F238E27FC236}">
                      <a16:creationId xmlns:a16="http://schemas.microsoft.com/office/drawing/2014/main" id="{8C891F2B-DB27-43E7-9766-6B4F2DA1ABE6}"/>
                    </a:ext>
                  </a:extLst>
                </p:cNvPr>
                <p:cNvSpPr/>
                <p:nvPr/>
              </p:nvSpPr>
              <p:spPr>
                <a:xfrm>
                  <a:off x="3897211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56" name="Flowchart: Connector 55">
                  <a:extLst>
                    <a:ext uri="{FF2B5EF4-FFF2-40B4-BE49-F238E27FC236}">
                      <a16:creationId xmlns:a16="http://schemas.microsoft.com/office/drawing/2014/main" id="{8C891F2B-DB27-43E7-9766-6B4F2DA1AB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7211" y="4975023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Flowchart: Connector 56">
                  <a:extLst>
                    <a:ext uri="{FF2B5EF4-FFF2-40B4-BE49-F238E27FC236}">
                      <a16:creationId xmlns:a16="http://schemas.microsoft.com/office/drawing/2014/main" id="{278C8102-54CF-4313-8EB5-7676298FDFC8}"/>
                    </a:ext>
                  </a:extLst>
                </p:cNvPr>
                <p:cNvSpPr/>
                <p:nvPr/>
              </p:nvSpPr>
              <p:spPr>
                <a:xfrm>
                  <a:off x="4455287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57" name="Flowchart: Connector 56">
                  <a:extLst>
                    <a:ext uri="{FF2B5EF4-FFF2-40B4-BE49-F238E27FC236}">
                      <a16:creationId xmlns:a16="http://schemas.microsoft.com/office/drawing/2014/main" id="{278C8102-54CF-4313-8EB5-7676298FDF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287" y="4975023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Flowchart: Connector 58">
                  <a:extLst>
                    <a:ext uri="{FF2B5EF4-FFF2-40B4-BE49-F238E27FC236}">
                      <a16:creationId xmlns:a16="http://schemas.microsoft.com/office/drawing/2014/main" id="{BA3E0C8D-3487-4E96-8560-4B81845B3DCA}"/>
                    </a:ext>
                  </a:extLst>
                </p:cNvPr>
                <p:cNvSpPr/>
                <p:nvPr/>
              </p:nvSpPr>
              <p:spPr>
                <a:xfrm>
                  <a:off x="5002471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59" name="Flowchart: Connector 58">
                  <a:extLst>
                    <a:ext uri="{FF2B5EF4-FFF2-40B4-BE49-F238E27FC236}">
                      <a16:creationId xmlns:a16="http://schemas.microsoft.com/office/drawing/2014/main" id="{BA3E0C8D-3487-4E96-8560-4B81845B3D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2471" y="4975023"/>
                  <a:ext cx="321493" cy="330680"/>
                </a:xfrm>
                <a:prstGeom prst="flowChartConnector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5A5C88B-94E0-4A51-8422-1E19A2FEC7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6779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CD72ECE-39EA-4FB9-9A2C-ACFC33BA46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9770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82EB7A11-A89D-440A-B674-3DFBA6B16D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2761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4B982891-8E9D-4732-88AF-77310D1FC9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65752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Flowchart: Connector 64">
                  <a:extLst>
                    <a:ext uri="{FF2B5EF4-FFF2-40B4-BE49-F238E27FC236}">
                      <a16:creationId xmlns:a16="http://schemas.microsoft.com/office/drawing/2014/main" id="{33BE3B21-2D50-4E91-8D8A-9553DE9AB1D8}"/>
                    </a:ext>
                  </a:extLst>
                </p:cNvPr>
                <p:cNvSpPr/>
                <p:nvPr/>
              </p:nvSpPr>
              <p:spPr>
                <a:xfrm>
                  <a:off x="5757740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65" name="Flowchart: Connector 64">
                  <a:extLst>
                    <a:ext uri="{FF2B5EF4-FFF2-40B4-BE49-F238E27FC236}">
                      <a16:creationId xmlns:a16="http://schemas.microsoft.com/office/drawing/2014/main" id="{33BE3B21-2D50-4E91-8D8A-9553DE9AB1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7740" y="4967093"/>
                  <a:ext cx="321493" cy="330680"/>
                </a:xfrm>
                <a:prstGeom prst="flowChartConnector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Flowchart: Connector 65">
                  <a:extLst>
                    <a:ext uri="{FF2B5EF4-FFF2-40B4-BE49-F238E27FC236}">
                      <a16:creationId xmlns:a16="http://schemas.microsoft.com/office/drawing/2014/main" id="{345EBEFA-8032-476D-9E55-70793121EB9E}"/>
                    </a:ext>
                  </a:extLst>
                </p:cNvPr>
                <p:cNvSpPr/>
                <p:nvPr/>
              </p:nvSpPr>
              <p:spPr>
                <a:xfrm>
                  <a:off x="6308919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66" name="Flowchart: Connector 65">
                  <a:extLst>
                    <a:ext uri="{FF2B5EF4-FFF2-40B4-BE49-F238E27FC236}">
                      <a16:creationId xmlns:a16="http://schemas.microsoft.com/office/drawing/2014/main" id="{345EBEFA-8032-476D-9E55-70793121EB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8919" y="4967093"/>
                  <a:ext cx="321493" cy="330680"/>
                </a:xfrm>
                <a:prstGeom prst="flowChartConnector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Flowchart: Connector 67">
                  <a:extLst>
                    <a:ext uri="{FF2B5EF4-FFF2-40B4-BE49-F238E27FC236}">
                      <a16:creationId xmlns:a16="http://schemas.microsoft.com/office/drawing/2014/main" id="{D669571C-584B-4DC8-B194-8D1DB83C4F2D}"/>
                    </a:ext>
                  </a:extLst>
                </p:cNvPr>
                <p:cNvSpPr/>
                <p:nvPr/>
              </p:nvSpPr>
              <p:spPr>
                <a:xfrm>
                  <a:off x="6866995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68" name="Flowchart: Connector 67">
                  <a:extLst>
                    <a:ext uri="{FF2B5EF4-FFF2-40B4-BE49-F238E27FC236}">
                      <a16:creationId xmlns:a16="http://schemas.microsoft.com/office/drawing/2014/main" id="{D669571C-584B-4DC8-B194-8D1DB83C4F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6995" y="4967093"/>
                  <a:ext cx="321493" cy="330680"/>
                </a:xfrm>
                <a:prstGeom prst="flowChartConnector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Flowchart: Connector 68">
                  <a:extLst>
                    <a:ext uri="{FF2B5EF4-FFF2-40B4-BE49-F238E27FC236}">
                      <a16:creationId xmlns:a16="http://schemas.microsoft.com/office/drawing/2014/main" id="{2E8FEF7E-8972-470C-B838-1E464BC31F2C}"/>
                    </a:ext>
                  </a:extLst>
                </p:cNvPr>
                <p:cNvSpPr/>
                <p:nvPr/>
              </p:nvSpPr>
              <p:spPr>
                <a:xfrm>
                  <a:off x="7414179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69" name="Flowchart: Connector 68">
                  <a:extLst>
                    <a:ext uri="{FF2B5EF4-FFF2-40B4-BE49-F238E27FC236}">
                      <a16:creationId xmlns:a16="http://schemas.microsoft.com/office/drawing/2014/main" id="{2E8FEF7E-8972-470C-B838-1E464BC31F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4179" y="4967093"/>
                  <a:ext cx="321493" cy="330680"/>
                </a:xfrm>
                <a:prstGeom prst="flowChartConnector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A65D7AA2-1E3B-437D-AA5D-527DFEB8F8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8487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D2C57EC-E914-4489-B5C1-C1E6887E47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1478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67407B13-8C4B-48A1-80BE-3652928BCB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4469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5C4F7527-7784-4269-96BE-31EAA56299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77460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0698F3C-0237-4975-9A08-087173ECA5D2}"/>
                </a:ext>
              </a:extLst>
            </p:cNvPr>
            <p:cNvSpPr/>
            <p:nvPr/>
          </p:nvSpPr>
          <p:spPr>
            <a:xfrm>
              <a:off x="3076946" y="559851"/>
              <a:ext cx="2387626" cy="232445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08C1092-E184-4283-8CE7-AA5E76C4B215}"/>
                </a:ext>
              </a:extLst>
            </p:cNvPr>
            <p:cNvSpPr/>
            <p:nvPr/>
          </p:nvSpPr>
          <p:spPr>
            <a:xfrm>
              <a:off x="3076946" y="3039919"/>
              <a:ext cx="2387626" cy="238709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FCB6896-B3EA-46F1-A007-9A8FA89DB967}"/>
                </a:ext>
              </a:extLst>
            </p:cNvPr>
            <p:cNvSpPr/>
            <p:nvPr/>
          </p:nvSpPr>
          <p:spPr>
            <a:xfrm>
              <a:off x="5673239" y="2606566"/>
              <a:ext cx="2142404" cy="2820444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20D0A06A-9D37-48DB-930D-44BFFE707CA3}"/>
                </a:ext>
              </a:extLst>
            </p:cNvPr>
            <p:cNvSpPr/>
            <p:nvPr/>
          </p:nvSpPr>
          <p:spPr>
            <a:xfrm>
              <a:off x="3794751" y="3122792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F2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7978ACE4-C6A7-4145-9E43-8430CC7AA413}"/>
                </a:ext>
              </a:extLst>
            </p:cNvPr>
            <p:cNvSpPr/>
            <p:nvPr/>
          </p:nvSpPr>
          <p:spPr>
            <a:xfrm>
              <a:off x="6163325" y="2712577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F3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4772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668</Words>
  <Application>Microsoft Office PowerPoint</Application>
  <PresentationFormat>Widescreen</PresentationFormat>
  <Paragraphs>390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 LLONES</dc:creator>
  <cp:lastModifiedBy>CA LLONES</cp:lastModifiedBy>
  <cp:revision>9</cp:revision>
  <dcterms:created xsi:type="dcterms:W3CDTF">2021-07-25T06:09:47Z</dcterms:created>
  <dcterms:modified xsi:type="dcterms:W3CDTF">2021-08-07T17:50:57Z</dcterms:modified>
</cp:coreProperties>
</file>