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66" r:id="rId7"/>
    <p:sldId id="271" r:id="rId8"/>
    <p:sldId id="264" r:id="rId9"/>
    <p:sldId id="269" r:id="rId10"/>
    <p:sldId id="265" r:id="rId11"/>
    <p:sldId id="270" r:id="rId12"/>
    <p:sldId id="26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E95C8-7052-4041-8929-B79E797A2ECD}" v="120" dt="2021-08-09T18:17:05.62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  <pc:docChgLst>
    <pc:chgData name="CHRISTOPHER LLONES" userId="ee08fdad-24ed-4713-bb77-380897b11f62" providerId="ADAL" clId="{E27E95C8-7052-4041-8929-B79E797A2ECD}"/>
    <pc:docChg chg="undo custSel addSld delSld modSld">
      <pc:chgData name="CHRISTOPHER LLONES" userId="ee08fdad-24ed-4713-bb77-380897b11f62" providerId="ADAL" clId="{E27E95C8-7052-4041-8929-B79E797A2ECD}" dt="2021-08-11T05:36:20.822" v="857" actId="1076"/>
      <pc:docMkLst>
        <pc:docMk/>
      </pc:docMkLst>
      <pc:sldChg chg="addSp delSp modSp new mod">
        <pc:chgData name="CHRISTOPHER LLONES" userId="ee08fdad-24ed-4713-bb77-380897b11f62" providerId="ADAL" clId="{E27E95C8-7052-4041-8929-B79E797A2ECD}" dt="2021-08-08T15:53:09.520" v="68" actId="1076"/>
        <pc:sldMkLst>
          <pc:docMk/>
          <pc:sldMk cId="2304368716" sldId="277"/>
        </pc:sldMkLst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2" creationId="{44F55550-326F-46FD-98A1-2EC196B211B1}"/>
          </ac:spMkLst>
        </pc:spChg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3" creationId="{1A05A144-995E-456D-A2D5-93F3C2832D71}"/>
          </ac:spMkLst>
        </pc:spChg>
        <pc:spChg chg="add del">
          <ac:chgData name="CHRISTOPHER LLONES" userId="ee08fdad-24ed-4713-bb77-380897b11f62" providerId="ADAL" clId="{E27E95C8-7052-4041-8929-B79E797A2ECD}" dt="2021-08-08T15:22:32.473" v="26" actId="478"/>
          <ac:spMkLst>
            <pc:docMk/>
            <pc:sldMk cId="2304368716" sldId="277"/>
            <ac:spMk id="10" creationId="{6F184240-5757-4CB5-A382-3B0E34CA7B92}"/>
          </ac:spMkLst>
        </pc:spChg>
        <pc:spChg chg="mod">
          <ac:chgData name="CHRISTOPHER LLONES" userId="ee08fdad-24ed-4713-bb77-380897b11f62" providerId="ADAL" clId="{E27E95C8-7052-4041-8929-B79E797A2ECD}" dt="2021-08-08T15:21:33.590" v="23"/>
          <ac:spMkLst>
            <pc:docMk/>
            <pc:sldMk cId="2304368716" sldId="277"/>
            <ac:spMk id="11" creationId="{84F27470-8A3B-4AC4-9CE8-9F7B487F21C2}"/>
          </ac:spMkLst>
        </pc:spChg>
        <pc:spChg chg="add del">
          <ac:chgData name="CHRISTOPHER LLONES" userId="ee08fdad-24ed-4713-bb77-380897b11f62" providerId="ADAL" clId="{E27E95C8-7052-4041-8929-B79E797A2ECD}" dt="2021-08-08T15:23:13.848" v="28" actId="478"/>
          <ac:spMkLst>
            <pc:docMk/>
            <pc:sldMk cId="2304368716" sldId="277"/>
            <ac:spMk id="12" creationId="{CB079051-5D8E-4712-B08D-0B7C0EE44703}"/>
          </ac:spMkLst>
        </pc:spChg>
        <pc:spChg chg="add del mod ord">
          <ac:chgData name="CHRISTOPHER LLONES" userId="ee08fdad-24ed-4713-bb77-380897b11f62" providerId="ADAL" clId="{E27E95C8-7052-4041-8929-B79E797A2ECD}" dt="2021-08-08T15:27:00.907" v="40"/>
          <ac:spMkLst>
            <pc:docMk/>
            <pc:sldMk cId="2304368716" sldId="277"/>
            <ac:spMk id="13" creationId="{F58EEF55-F04E-48E5-84CA-7FE815A40EE1}"/>
          </ac:spMkLst>
        </pc:spChg>
        <pc:spChg chg="mod">
          <ac:chgData name="CHRISTOPHER LLONES" userId="ee08fdad-24ed-4713-bb77-380897b11f62" providerId="ADAL" clId="{E27E95C8-7052-4041-8929-B79E797A2ECD}" dt="2021-08-08T15:25:06.073" v="33"/>
          <ac:spMkLst>
            <pc:docMk/>
            <pc:sldMk cId="2304368716" sldId="277"/>
            <ac:spMk id="14" creationId="{63E2C474-A633-41E6-88E9-EA178324E814}"/>
          </ac:spMkLst>
        </pc:spChg>
        <pc:spChg chg="add del">
          <ac:chgData name="CHRISTOPHER LLONES" userId="ee08fdad-24ed-4713-bb77-380897b11f62" providerId="ADAL" clId="{E27E95C8-7052-4041-8929-B79E797A2ECD}" dt="2021-08-08T15:28:59.566" v="55"/>
          <ac:spMkLst>
            <pc:docMk/>
            <pc:sldMk cId="2304368716" sldId="277"/>
            <ac:spMk id="18" creationId="{2879A907-C2DF-4E22-AE07-D75CA0B396BB}"/>
          </ac:spMkLst>
        </pc:spChg>
        <pc:picChg chg="add del mod">
          <ac:chgData name="CHRISTOPHER LLONES" userId="ee08fdad-24ed-4713-bb77-380897b11f62" providerId="ADAL" clId="{E27E95C8-7052-4041-8929-B79E797A2ECD}" dt="2021-08-08T15:15:41.027" v="6" actId="478"/>
          <ac:picMkLst>
            <pc:docMk/>
            <pc:sldMk cId="2304368716" sldId="277"/>
            <ac:picMk id="5" creationId="{CC40D5C9-EA8B-44B8-B276-A2EDC0BAA101}"/>
          </ac:picMkLst>
        </pc:picChg>
        <pc:picChg chg="add del mod ord">
          <ac:chgData name="CHRISTOPHER LLONES" userId="ee08fdad-24ed-4713-bb77-380897b11f62" providerId="ADAL" clId="{E27E95C8-7052-4041-8929-B79E797A2ECD}" dt="2021-08-08T15:27:00.907" v="40"/>
          <ac:picMkLst>
            <pc:docMk/>
            <pc:sldMk cId="2304368716" sldId="277"/>
            <ac:picMk id="7" creationId="{98B9324D-E987-4F0A-8B25-F12CCFEA20F8}"/>
          </ac:picMkLst>
        </pc:picChg>
        <pc:picChg chg="add del mod">
          <ac:chgData name="CHRISTOPHER LLONES" userId="ee08fdad-24ed-4713-bb77-380897b11f62" providerId="ADAL" clId="{E27E95C8-7052-4041-8929-B79E797A2ECD}" dt="2021-08-08T15:27:39.343" v="45" actId="478"/>
          <ac:picMkLst>
            <pc:docMk/>
            <pc:sldMk cId="2304368716" sldId="277"/>
            <ac:picMk id="9" creationId="{77EC185E-EC0D-4481-BE00-FA965D401F62}"/>
          </ac:picMkLst>
        </pc:picChg>
        <pc:picChg chg="mod">
          <ac:chgData name="CHRISTOPHER LLONES" userId="ee08fdad-24ed-4713-bb77-380897b11f62" providerId="ADAL" clId="{E27E95C8-7052-4041-8929-B79E797A2ECD}" dt="2021-08-08T15:53:08.028" v="67" actId="14100"/>
          <ac:picMkLst>
            <pc:docMk/>
            <pc:sldMk cId="2304368716" sldId="277"/>
            <ac:picMk id="15" creationId="{ECB37C3B-68CE-4141-B340-30F62202237A}"/>
          </ac:picMkLst>
        </pc:picChg>
        <pc:picChg chg="add del mod">
          <ac:chgData name="CHRISTOPHER LLONES" userId="ee08fdad-24ed-4713-bb77-380897b11f62" providerId="ADAL" clId="{E27E95C8-7052-4041-8929-B79E797A2ECD}" dt="2021-08-08T15:28:59.566" v="55"/>
          <ac:picMkLst>
            <pc:docMk/>
            <pc:sldMk cId="2304368716" sldId="277"/>
            <ac:picMk id="17" creationId="{1D5639F2-2227-4509-BC31-7D9EEFDEC5C4}"/>
          </ac:picMkLst>
        </pc:picChg>
        <pc:picChg chg="mod">
          <ac:chgData name="CHRISTOPHER LLONES" userId="ee08fdad-24ed-4713-bb77-380897b11f62" providerId="ADAL" clId="{E27E95C8-7052-4041-8929-B79E797A2ECD}" dt="2021-08-08T15:53:09.520" v="68" actId="1076"/>
          <ac:picMkLst>
            <pc:docMk/>
            <pc:sldMk cId="2304368716" sldId="277"/>
            <ac:picMk id="19" creationId="{6A93B599-E340-4904-93DE-5F897C6A929B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08T15:53:28.482" v="76" actId="14100"/>
        <pc:sldMkLst>
          <pc:docMk/>
          <pc:sldMk cId="1817064770" sldId="278"/>
        </pc:sldMkLst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2" creationId="{2CE6B5ED-6756-43F4-9687-2057FA0FDF0B}"/>
          </ac:spMkLst>
        </pc:spChg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3" creationId="{D8585798-CDFA-4A9F-B61F-330903788AE8}"/>
          </ac:spMkLst>
        </pc:spChg>
        <pc:picChg chg="add mod">
          <ac:chgData name="CHRISTOPHER LLONES" userId="ee08fdad-24ed-4713-bb77-380897b11f62" providerId="ADAL" clId="{E27E95C8-7052-4041-8929-B79E797A2ECD}" dt="2021-08-08T15:53:28.482" v="76" actId="14100"/>
          <ac:picMkLst>
            <pc:docMk/>
            <pc:sldMk cId="1817064770" sldId="278"/>
            <ac:picMk id="5" creationId="{19877AF7-54E0-4E4F-B77B-BB2221F5C8CE}"/>
          </ac:picMkLst>
        </pc:picChg>
      </pc:sldChg>
      <pc:sldChg chg="addSp">
        <pc:chgData name="CHRISTOPHER LLONES" userId="ee08fdad-24ed-4713-bb77-380897b11f62" providerId="ADAL" clId="{E27E95C8-7052-4041-8929-B79E797A2ECD}" dt="2021-08-09T17:33:07.949" v="79"/>
        <pc:sldMkLst>
          <pc:docMk/>
          <pc:sldMk cId="1934921628" sldId="279"/>
        </pc:sldMkLst>
        <pc:picChg chg="add">
          <ac:chgData name="CHRISTOPHER LLONES" userId="ee08fdad-24ed-4713-bb77-380897b11f62" providerId="ADAL" clId="{E27E95C8-7052-4041-8929-B79E797A2ECD}" dt="2021-08-09T17:33:07.949" v="79"/>
          <ac:picMkLst>
            <pc:docMk/>
            <pc:sldMk cId="1934921628" sldId="279"/>
            <ac:picMk id="1026" creationId="{DA54FC43-173E-4973-B4EE-0197536165C7}"/>
          </ac:picMkLst>
        </pc:picChg>
      </pc:sldChg>
      <pc:sldChg chg="addSp">
        <pc:chgData name="CHRISTOPHER LLONES" userId="ee08fdad-24ed-4713-bb77-380897b11f62" providerId="ADAL" clId="{E27E95C8-7052-4041-8929-B79E797A2ECD}" dt="2021-08-09T17:52:58.610" v="768"/>
        <pc:sldMkLst>
          <pc:docMk/>
          <pc:sldMk cId="2809435424" sldId="279"/>
        </pc:sldMkLst>
        <pc:picChg chg="add">
          <ac:chgData name="CHRISTOPHER LLONES" userId="ee08fdad-24ed-4713-bb77-380897b11f62" providerId="ADAL" clId="{E27E95C8-7052-4041-8929-B79E797A2ECD}" dt="2021-08-09T17:52:58.610" v="768"/>
          <ac:picMkLst>
            <pc:docMk/>
            <pc:sldMk cId="2809435424" sldId="279"/>
            <ac:picMk id="2050" creationId="{8E8C9B32-3B34-41EB-B65E-1D997ABCBBD8}"/>
          </ac:picMkLst>
        </pc:picChg>
      </pc:sldChg>
      <pc:sldChg chg="addSp delSp modSp new add del mod">
        <pc:chgData name="CHRISTOPHER LLONES" userId="ee08fdad-24ed-4713-bb77-380897b11f62" providerId="ADAL" clId="{E27E95C8-7052-4041-8929-B79E797A2ECD}" dt="2021-08-09T18:17:05.622" v="844" actId="5736"/>
        <pc:sldMkLst>
          <pc:docMk/>
          <pc:sldMk cId="4009106139" sldId="279"/>
        </pc:sldMkLst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2" creationId="{67363855-7A06-41CA-97FB-11350EF3BF99}"/>
          </ac:spMkLst>
        </pc:spChg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3" creationId="{407E9C4B-2AD3-4E53-B1FB-F26DC9BB1BAE}"/>
          </ac:spMkLst>
        </pc:spChg>
        <pc:spChg chg="add del mod">
          <ac:chgData name="CHRISTOPHER LLONES" userId="ee08fdad-24ed-4713-bb77-380897b11f62" providerId="ADAL" clId="{E27E95C8-7052-4041-8929-B79E797A2ECD}" dt="2021-08-09T18:11:38.830" v="778" actId="478"/>
          <ac:spMkLst>
            <pc:docMk/>
            <pc:sldMk cId="4009106139" sldId="279"/>
            <ac:spMk id="5" creationId="{0B507D5A-53EE-4B1C-B15D-E281F29F943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6" creationId="{0F5152BC-1A71-4429-B11F-5328E7600E67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7" creationId="{ADF783E2-3C2E-450F-B03E-99F25EDAD816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8" creationId="{29E29ED4-6823-404D-A9B4-21AF58B97CCE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9" creationId="{47E3D714-52BE-4446-8772-EB766F1914A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10" creationId="{9D71A7AF-673C-4FD3-A33E-02A0FCD526FC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5" creationId="{DE843AFA-61F7-47DE-B728-812E77B65FE7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6" creationId="{95C096E9-46B1-4D70-880D-14FE7579AADE}"/>
          </ac:spMkLst>
        </pc:spChg>
        <pc:spChg chg="add mod">
          <ac:chgData name="CHRISTOPHER LLONES" userId="ee08fdad-24ed-4713-bb77-380897b11f62" providerId="ADAL" clId="{E27E95C8-7052-4041-8929-B79E797A2ECD}" dt="2021-08-09T18:14:33.420" v="831"/>
          <ac:spMkLst>
            <pc:docMk/>
            <pc:sldMk cId="4009106139" sldId="279"/>
            <ac:spMk id="28" creationId="{00F9AC12-B262-4B55-B2E3-77B8C892FAE3}"/>
          </ac:spMkLst>
        </pc:spChg>
        <pc:spChg chg="mod">
          <ac:chgData name="CHRISTOPHER LLONES" userId="ee08fdad-24ed-4713-bb77-380897b11f62" providerId="ADAL" clId="{E27E95C8-7052-4041-8929-B79E797A2ECD}" dt="2021-08-09T18:14:48.017" v="837" actId="20577"/>
          <ac:spMkLst>
            <pc:docMk/>
            <pc:sldMk cId="4009106139" sldId="279"/>
            <ac:spMk id="32" creationId="{479E24E0-7DA2-42D6-8CDD-6F64EC91CB95}"/>
          </ac:spMkLst>
        </pc:s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2" creationId="{9F21AFBC-B086-4EBD-B585-CFAA9FFB5993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4" creationId="{C90C985D-24B3-4781-A0C9-57093C1417E6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7" creationId="{75515B4F-7EF8-4D85-9574-1AE532D244F7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31" creationId="{B18EE332-8344-4CA4-BA59-E9D5AF75B3D3}"/>
          </ac:grpSpMkLst>
        </pc:grpChg>
        <pc:graphicFrameChg chg="add mod modGraphic">
          <ac:chgData name="CHRISTOPHER LLONES" userId="ee08fdad-24ed-4713-bb77-380897b11f62" providerId="ADAL" clId="{E27E95C8-7052-4041-8929-B79E797A2ECD}" dt="2021-08-09T18:17:05.622" v="844" actId="5736"/>
          <ac:graphicFrameMkLst>
            <pc:docMk/>
            <pc:sldMk cId="4009106139" sldId="279"/>
            <ac:graphicFrameMk id="2" creationId="{F31D7983-5496-4627-BDD1-D9EABA8DA1C1}"/>
          </ac:graphicFrameMkLst>
        </pc:graphicFrameChg>
        <pc:picChg chg="mod">
          <ac:chgData name="CHRISTOPHER LLONES" userId="ee08fdad-24ed-4713-bb77-380897b11f62" providerId="ADAL" clId="{E27E95C8-7052-4041-8929-B79E797A2ECD}" dt="2021-08-09T17:53:02.751" v="772" actId="1076"/>
          <ac:picMkLst>
            <pc:docMk/>
            <pc:sldMk cId="4009106139" sldId="279"/>
            <ac:picMk id="1026" creationId="{DA54FC43-173E-4973-B4EE-0197536165C7}"/>
          </ac:picMkLst>
        </pc:picChg>
        <pc:picChg chg="mod">
          <ac:chgData name="CHRISTOPHER LLONES" userId="ee08fdad-24ed-4713-bb77-380897b11f62" providerId="ADAL" clId="{E27E95C8-7052-4041-8929-B79E797A2ECD}" dt="2021-08-09T17:53:09.283" v="775" actId="1076"/>
          <ac:picMkLst>
            <pc:docMk/>
            <pc:sldMk cId="4009106139" sldId="279"/>
            <ac:picMk id="2050" creationId="{8E8C9B32-3B34-41EB-B65E-1D997ABCBBD8}"/>
          </ac:picMkLst>
        </pc:pic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1" creationId="{6AC1AEFD-05CC-4381-B777-50D3BCBBFB78}"/>
          </ac:cxnSpMkLst>
        </pc:cxn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5" creationId="{6D84F6FE-EE04-4C7B-B015-9818542D0AFA}"/>
          </ac:cxnSpMkLst>
        </pc:cxnChg>
        <pc:cxnChg chg="add del mod">
          <ac:chgData name="CHRISTOPHER LLONES" userId="ee08fdad-24ed-4713-bb77-380897b11f62" providerId="ADAL" clId="{E27E95C8-7052-4041-8929-B79E797A2ECD}" dt="2021-08-09T18:13:24.310" v="817" actId="478"/>
          <ac:cxnSpMkLst>
            <pc:docMk/>
            <pc:sldMk cId="4009106139" sldId="279"/>
            <ac:cxnSpMk id="23" creationId="{8BA3BF27-0060-45C2-81FC-6C35D7662ABF}"/>
          </ac:cxnSpMkLst>
        </pc:cxnChg>
        <pc:cxnChg chg="add mod">
          <ac:chgData name="CHRISTOPHER LLONES" userId="ee08fdad-24ed-4713-bb77-380897b11f62" providerId="ADAL" clId="{E27E95C8-7052-4041-8929-B79E797A2ECD}" dt="2021-08-09T18:14:13.090" v="828" actId="164"/>
          <ac:cxnSpMkLst>
            <pc:docMk/>
            <pc:sldMk cId="4009106139" sldId="279"/>
            <ac:cxnSpMk id="29" creationId="{F9759BBD-E446-4F84-8E98-CF271D2A98A9}"/>
          </ac:cxnSpMkLst>
        </pc:cxnChg>
        <pc:cxnChg chg="mod">
          <ac:chgData name="CHRISTOPHER LLONES" userId="ee08fdad-24ed-4713-bb77-380897b11f62" providerId="ADAL" clId="{E27E95C8-7052-4041-8929-B79E797A2ECD}" dt="2021-08-09T18:14:36.123" v="832"/>
          <ac:cxnSpMkLst>
            <pc:docMk/>
            <pc:sldMk cId="4009106139" sldId="279"/>
            <ac:cxnSpMk id="33" creationId="{EEDD8D05-3F02-4164-B033-E5CF9AA1229D}"/>
          </ac:cxnSpMkLst>
        </pc:cxnChg>
      </pc:sldChg>
      <pc:sldChg chg="addSp delSp modSp new mod">
        <pc:chgData name="CHRISTOPHER LLONES" userId="ee08fdad-24ed-4713-bb77-380897b11f62" providerId="ADAL" clId="{E27E95C8-7052-4041-8929-B79E797A2ECD}" dt="2021-08-11T03:53:25.442" v="850" actId="14100"/>
        <pc:sldMkLst>
          <pc:docMk/>
          <pc:sldMk cId="2421893270" sldId="280"/>
        </pc:sldMkLst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2" creationId="{76819216-66B4-464D-878E-2652FB42F103}"/>
          </ac:spMkLst>
        </pc:spChg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3" creationId="{1540ED0B-8F0D-457E-B35B-C16ECA3ED8CA}"/>
          </ac:spMkLst>
        </pc:spChg>
        <pc:picChg chg="add mod">
          <ac:chgData name="CHRISTOPHER LLONES" userId="ee08fdad-24ed-4713-bb77-380897b11f62" providerId="ADAL" clId="{E27E95C8-7052-4041-8929-B79E797A2ECD}" dt="2021-08-11T03:53:25.442" v="850" actId="14100"/>
          <ac:picMkLst>
            <pc:docMk/>
            <pc:sldMk cId="2421893270" sldId="280"/>
            <ac:picMk id="5" creationId="{EC7F3C5B-EDD0-4ACB-971A-8739B7EEE698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05:36:20.822" v="857" actId="1076"/>
        <pc:sldMkLst>
          <pc:docMk/>
          <pc:sldMk cId="1244870955" sldId="281"/>
        </pc:sldMkLst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2" creationId="{147E912D-BEDF-4046-8EF6-81540FA8E908}"/>
          </ac:spMkLst>
        </pc:spChg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3" creationId="{74BDD4DD-C3AC-42B3-9C79-F6DC50182899}"/>
          </ac:spMkLst>
        </pc:spChg>
        <pc:picChg chg="add mod">
          <ac:chgData name="CHRISTOPHER LLONES" userId="ee08fdad-24ed-4713-bb77-380897b11f62" providerId="ADAL" clId="{E27E95C8-7052-4041-8929-B79E797A2ECD}" dt="2021-08-11T05:36:20.822" v="857" actId="1076"/>
          <ac:picMkLst>
            <pc:docMk/>
            <pc:sldMk cId="1244870955" sldId="281"/>
            <ac:picMk id="5" creationId="{DAC93BD2-E539-4842-B70A-62182D4DC7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7.png"/><Relationship Id="rId5" Type="http://schemas.openxmlformats.org/officeDocument/2006/relationships/image" Target="../media/image41.png"/><Relationship Id="rId10" Type="http://schemas.openxmlformats.org/officeDocument/2006/relationships/image" Target="../media/image63.png"/><Relationship Id="rId4" Type="http://schemas.openxmlformats.org/officeDocument/2006/relationships/image" Target="../media/image40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62.png"/><Relationship Id="rId12" Type="http://schemas.openxmlformats.org/officeDocument/2006/relationships/image" Target="../media/image72.png"/><Relationship Id="rId17" Type="http://schemas.openxmlformats.org/officeDocument/2006/relationships/image" Target="../media/image34.png"/><Relationship Id="rId2" Type="http://schemas.openxmlformats.org/officeDocument/2006/relationships/image" Target="../media/image6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59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A13795-B6CA-4D3E-AC97-887F176A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7896" y="1846123"/>
            <a:ext cx="2564208" cy="2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B37C3B-68CE-4141-B340-30F62202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1628" y="266603"/>
            <a:ext cx="3853321" cy="3383145"/>
          </a:xfrm>
          <a:custGeom>
            <a:avLst/>
            <a:gdLst>
              <a:gd name="connsiteX0" fmla="*/ 0 w 7811097"/>
              <a:gd name="connsiteY0" fmla="*/ 0 h 6858000"/>
              <a:gd name="connsiteX1" fmla="*/ 7811097 w 7811097"/>
              <a:gd name="connsiteY1" fmla="*/ 0 h 6858000"/>
              <a:gd name="connsiteX2" fmla="*/ 7811097 w 7811097"/>
              <a:gd name="connsiteY2" fmla="*/ 6536777 h 6858000"/>
              <a:gd name="connsiteX3" fmla="*/ 7775764 w 7811097"/>
              <a:gd name="connsiteY3" fmla="*/ 6589776 h 6858000"/>
              <a:gd name="connsiteX4" fmla="*/ 7702612 w 7811097"/>
              <a:gd name="connsiteY4" fmla="*/ 6669024 h 6858000"/>
              <a:gd name="connsiteX5" fmla="*/ 7666036 w 7811097"/>
              <a:gd name="connsiteY5" fmla="*/ 6742176 h 6858000"/>
              <a:gd name="connsiteX6" fmla="*/ 7647748 w 7811097"/>
              <a:gd name="connsiteY6" fmla="*/ 6681216 h 6858000"/>
              <a:gd name="connsiteX7" fmla="*/ 7611172 w 7811097"/>
              <a:gd name="connsiteY7" fmla="*/ 6571488 h 6858000"/>
              <a:gd name="connsiteX8" fmla="*/ 7470964 w 7811097"/>
              <a:gd name="connsiteY8" fmla="*/ 6754368 h 6858000"/>
              <a:gd name="connsiteX9" fmla="*/ 7428292 w 7811097"/>
              <a:gd name="connsiteY9" fmla="*/ 6839712 h 6858000"/>
              <a:gd name="connsiteX10" fmla="*/ 7416862 w 7811097"/>
              <a:gd name="connsiteY10" fmla="*/ 6858000 h 6858000"/>
              <a:gd name="connsiteX11" fmla="*/ 7383218 w 7811097"/>
              <a:gd name="connsiteY11" fmla="*/ 6858000 h 6858000"/>
              <a:gd name="connsiteX12" fmla="*/ 7381023 w 7811097"/>
              <a:gd name="connsiteY12" fmla="*/ 6848451 h 6858000"/>
              <a:gd name="connsiteX13" fmla="*/ 7361236 w 7811097"/>
              <a:gd name="connsiteY13" fmla="*/ 6748272 h 6858000"/>
              <a:gd name="connsiteX14" fmla="*/ 7349044 w 7811097"/>
              <a:gd name="connsiteY14" fmla="*/ 6717792 h 6858000"/>
              <a:gd name="connsiteX15" fmla="*/ 7330756 w 7811097"/>
              <a:gd name="connsiteY15" fmla="*/ 6644640 h 6858000"/>
              <a:gd name="connsiteX16" fmla="*/ 7306372 w 7811097"/>
              <a:gd name="connsiteY16" fmla="*/ 6595872 h 6858000"/>
              <a:gd name="connsiteX17" fmla="*/ 7251508 w 7811097"/>
              <a:gd name="connsiteY17" fmla="*/ 6461760 h 6858000"/>
              <a:gd name="connsiteX18" fmla="*/ 7166164 w 7811097"/>
              <a:gd name="connsiteY18" fmla="*/ 6443472 h 6858000"/>
              <a:gd name="connsiteX19" fmla="*/ 6977188 w 7811097"/>
              <a:gd name="connsiteY19" fmla="*/ 6443472 h 6858000"/>
              <a:gd name="connsiteX20" fmla="*/ 6971092 w 7811097"/>
              <a:gd name="connsiteY20" fmla="*/ 6467856 h 6858000"/>
              <a:gd name="connsiteX21" fmla="*/ 6934516 w 7811097"/>
              <a:gd name="connsiteY21" fmla="*/ 6522720 h 6858000"/>
              <a:gd name="connsiteX22" fmla="*/ 6867460 w 7811097"/>
              <a:gd name="connsiteY22" fmla="*/ 6748272 h 6858000"/>
              <a:gd name="connsiteX23" fmla="*/ 6782116 w 7811097"/>
              <a:gd name="connsiteY23" fmla="*/ 6577584 h 6858000"/>
              <a:gd name="connsiteX24" fmla="*/ 6715060 w 7811097"/>
              <a:gd name="connsiteY24" fmla="*/ 6516624 h 6858000"/>
              <a:gd name="connsiteX25" fmla="*/ 6587044 w 7811097"/>
              <a:gd name="connsiteY25" fmla="*/ 6528816 h 6858000"/>
              <a:gd name="connsiteX26" fmla="*/ 6501700 w 7811097"/>
              <a:gd name="connsiteY26" fmla="*/ 6534912 h 6858000"/>
              <a:gd name="connsiteX27" fmla="*/ 6398068 w 7811097"/>
              <a:gd name="connsiteY27" fmla="*/ 6553200 h 6858000"/>
              <a:gd name="connsiteX28" fmla="*/ 6337108 w 7811097"/>
              <a:gd name="connsiteY28" fmla="*/ 6534912 h 6858000"/>
              <a:gd name="connsiteX29" fmla="*/ 6263956 w 7811097"/>
              <a:gd name="connsiteY29" fmla="*/ 6601968 h 6858000"/>
              <a:gd name="connsiteX30" fmla="*/ 6178612 w 7811097"/>
              <a:gd name="connsiteY30" fmla="*/ 6723888 h 6858000"/>
              <a:gd name="connsiteX31" fmla="*/ 6160324 w 7811097"/>
              <a:gd name="connsiteY31" fmla="*/ 6742176 h 6858000"/>
              <a:gd name="connsiteX32" fmla="*/ 6050596 w 7811097"/>
              <a:gd name="connsiteY32" fmla="*/ 6638544 h 6858000"/>
              <a:gd name="connsiteX33" fmla="*/ 5886004 w 7811097"/>
              <a:gd name="connsiteY33" fmla="*/ 6486144 h 6858000"/>
              <a:gd name="connsiteX34" fmla="*/ 5672644 w 7811097"/>
              <a:gd name="connsiteY34" fmla="*/ 6614160 h 6858000"/>
              <a:gd name="connsiteX35" fmla="*/ 5611684 w 7811097"/>
              <a:gd name="connsiteY35" fmla="*/ 6693408 h 6858000"/>
              <a:gd name="connsiteX36" fmla="*/ 5538532 w 7811097"/>
              <a:gd name="connsiteY36" fmla="*/ 6577584 h 6858000"/>
              <a:gd name="connsiteX37" fmla="*/ 5398324 w 7811097"/>
              <a:gd name="connsiteY37" fmla="*/ 6443472 h 6858000"/>
              <a:gd name="connsiteX38" fmla="*/ 5191060 w 7811097"/>
              <a:gd name="connsiteY38" fmla="*/ 6638544 h 6858000"/>
              <a:gd name="connsiteX39" fmla="*/ 5069140 w 7811097"/>
              <a:gd name="connsiteY39" fmla="*/ 6455664 h 6858000"/>
              <a:gd name="connsiteX40" fmla="*/ 4989892 w 7811097"/>
              <a:gd name="connsiteY40" fmla="*/ 6358128 h 6858000"/>
              <a:gd name="connsiteX41" fmla="*/ 4965508 w 7811097"/>
              <a:gd name="connsiteY41" fmla="*/ 6376416 h 6858000"/>
              <a:gd name="connsiteX42" fmla="*/ 4843588 w 7811097"/>
              <a:gd name="connsiteY42" fmla="*/ 6565392 h 6858000"/>
              <a:gd name="connsiteX43" fmla="*/ 4800916 w 7811097"/>
              <a:gd name="connsiteY43" fmla="*/ 6632448 h 6858000"/>
              <a:gd name="connsiteX44" fmla="*/ 4727764 w 7811097"/>
              <a:gd name="connsiteY44" fmla="*/ 6553200 h 6858000"/>
              <a:gd name="connsiteX45" fmla="*/ 4593652 w 7811097"/>
              <a:gd name="connsiteY45" fmla="*/ 6376416 h 6858000"/>
              <a:gd name="connsiteX46" fmla="*/ 4496116 w 7811097"/>
              <a:gd name="connsiteY46" fmla="*/ 6455664 h 6858000"/>
              <a:gd name="connsiteX47" fmla="*/ 4246180 w 7811097"/>
              <a:gd name="connsiteY47" fmla="*/ 6687312 h 6858000"/>
              <a:gd name="connsiteX48" fmla="*/ 4185220 w 7811097"/>
              <a:gd name="connsiteY48" fmla="*/ 6620256 h 6858000"/>
              <a:gd name="connsiteX49" fmla="*/ 4148644 w 7811097"/>
              <a:gd name="connsiteY49" fmla="*/ 6541008 h 6858000"/>
              <a:gd name="connsiteX50" fmla="*/ 4105972 w 7811097"/>
              <a:gd name="connsiteY50" fmla="*/ 6473952 h 6858000"/>
              <a:gd name="connsiteX51" fmla="*/ 4087684 w 7811097"/>
              <a:gd name="connsiteY51" fmla="*/ 6480048 h 6858000"/>
              <a:gd name="connsiteX52" fmla="*/ 3654868 w 7811097"/>
              <a:gd name="connsiteY52" fmla="*/ 6760464 h 6858000"/>
              <a:gd name="connsiteX53" fmla="*/ 3587812 w 7811097"/>
              <a:gd name="connsiteY53" fmla="*/ 6681216 h 6858000"/>
              <a:gd name="connsiteX54" fmla="*/ 3514660 w 7811097"/>
              <a:gd name="connsiteY54" fmla="*/ 6547104 h 6858000"/>
              <a:gd name="connsiteX55" fmla="*/ 3453700 w 7811097"/>
              <a:gd name="connsiteY55" fmla="*/ 6510528 h 6858000"/>
              <a:gd name="connsiteX56" fmla="*/ 3313492 w 7811097"/>
              <a:gd name="connsiteY56" fmla="*/ 6675120 h 6858000"/>
              <a:gd name="connsiteX57" fmla="*/ 3234244 w 7811097"/>
              <a:gd name="connsiteY57" fmla="*/ 6748272 h 6858000"/>
              <a:gd name="connsiteX58" fmla="*/ 3124516 w 7811097"/>
              <a:gd name="connsiteY58" fmla="*/ 6559296 h 6858000"/>
              <a:gd name="connsiteX59" fmla="*/ 3057460 w 7811097"/>
              <a:gd name="connsiteY59" fmla="*/ 6486144 h 6858000"/>
              <a:gd name="connsiteX60" fmla="*/ 2892868 w 7811097"/>
              <a:gd name="connsiteY60" fmla="*/ 6632448 h 6858000"/>
              <a:gd name="connsiteX61" fmla="*/ 2874580 w 7811097"/>
              <a:gd name="connsiteY61" fmla="*/ 6638544 h 6858000"/>
              <a:gd name="connsiteX62" fmla="*/ 2856292 w 7811097"/>
              <a:gd name="connsiteY62" fmla="*/ 6608064 h 6858000"/>
              <a:gd name="connsiteX63" fmla="*/ 2783140 w 7811097"/>
              <a:gd name="connsiteY63" fmla="*/ 6528816 h 6858000"/>
              <a:gd name="connsiteX64" fmla="*/ 2734372 w 7811097"/>
              <a:gd name="connsiteY64" fmla="*/ 6486144 h 6858000"/>
              <a:gd name="connsiteX65" fmla="*/ 2709988 w 7811097"/>
              <a:gd name="connsiteY65" fmla="*/ 6638544 h 6858000"/>
              <a:gd name="connsiteX66" fmla="*/ 2685604 w 7811097"/>
              <a:gd name="connsiteY66" fmla="*/ 6711696 h 6858000"/>
              <a:gd name="connsiteX67" fmla="*/ 2661220 w 7811097"/>
              <a:gd name="connsiteY67" fmla="*/ 6693408 h 6858000"/>
              <a:gd name="connsiteX68" fmla="*/ 2649028 w 7811097"/>
              <a:gd name="connsiteY68" fmla="*/ 6662928 h 6858000"/>
              <a:gd name="connsiteX69" fmla="*/ 2612452 w 7811097"/>
              <a:gd name="connsiteY69" fmla="*/ 6601968 h 6858000"/>
              <a:gd name="connsiteX70" fmla="*/ 2527108 w 7811097"/>
              <a:gd name="connsiteY70" fmla="*/ 6473952 h 6858000"/>
              <a:gd name="connsiteX71" fmla="*/ 2496326 w 7811097"/>
              <a:gd name="connsiteY71" fmla="*/ 6504606 h 6858000"/>
              <a:gd name="connsiteX72" fmla="*/ 2486889 w 7811097"/>
              <a:gd name="connsiteY72" fmla="*/ 6513870 h 6858000"/>
              <a:gd name="connsiteX73" fmla="*/ 2484024 w 7811097"/>
              <a:gd name="connsiteY73" fmla="*/ 6516505 h 6858000"/>
              <a:gd name="connsiteX74" fmla="*/ 2482137 w 7811097"/>
              <a:gd name="connsiteY74" fmla="*/ 6518534 h 6858000"/>
              <a:gd name="connsiteX75" fmla="*/ 2486889 w 7811097"/>
              <a:gd name="connsiteY75" fmla="*/ 6513870 h 6858000"/>
              <a:gd name="connsiteX76" fmla="*/ 2490342 w 7811097"/>
              <a:gd name="connsiteY76" fmla="*/ 6510691 h 6858000"/>
              <a:gd name="connsiteX77" fmla="*/ 2472244 w 7811097"/>
              <a:gd name="connsiteY77" fmla="*/ 6534912 h 6858000"/>
              <a:gd name="connsiteX78" fmla="*/ 2435668 w 7811097"/>
              <a:gd name="connsiteY78" fmla="*/ 6577584 h 6858000"/>
              <a:gd name="connsiteX79" fmla="*/ 2399092 w 7811097"/>
              <a:gd name="connsiteY79" fmla="*/ 6650736 h 6858000"/>
              <a:gd name="connsiteX80" fmla="*/ 2368612 w 7811097"/>
              <a:gd name="connsiteY80" fmla="*/ 6729984 h 6858000"/>
              <a:gd name="connsiteX81" fmla="*/ 2301556 w 7811097"/>
              <a:gd name="connsiteY81" fmla="*/ 6809232 h 6858000"/>
              <a:gd name="connsiteX82" fmla="*/ 2234500 w 7811097"/>
              <a:gd name="connsiteY82" fmla="*/ 6662928 h 6858000"/>
              <a:gd name="connsiteX83" fmla="*/ 2210116 w 7811097"/>
              <a:gd name="connsiteY83" fmla="*/ 6626352 h 6858000"/>
              <a:gd name="connsiteX84" fmla="*/ 2155252 w 7811097"/>
              <a:gd name="connsiteY84" fmla="*/ 6473952 h 6858000"/>
              <a:gd name="connsiteX85" fmla="*/ 2039428 w 7811097"/>
              <a:gd name="connsiteY85" fmla="*/ 6406896 h 6858000"/>
              <a:gd name="connsiteX86" fmla="*/ 2008948 w 7811097"/>
              <a:gd name="connsiteY86" fmla="*/ 6449568 h 6858000"/>
              <a:gd name="connsiteX87" fmla="*/ 1935796 w 7811097"/>
              <a:gd name="connsiteY87" fmla="*/ 6516624 h 6858000"/>
              <a:gd name="connsiteX88" fmla="*/ 1923604 w 7811097"/>
              <a:gd name="connsiteY88" fmla="*/ 6547104 h 6858000"/>
              <a:gd name="connsiteX89" fmla="*/ 1905316 w 7811097"/>
              <a:gd name="connsiteY89" fmla="*/ 6553200 h 6858000"/>
              <a:gd name="connsiteX90" fmla="*/ 1795588 w 7811097"/>
              <a:gd name="connsiteY90" fmla="*/ 6638544 h 6858000"/>
              <a:gd name="connsiteX91" fmla="*/ 1752916 w 7811097"/>
              <a:gd name="connsiteY91" fmla="*/ 6699504 h 6858000"/>
              <a:gd name="connsiteX92" fmla="*/ 1624900 w 7811097"/>
              <a:gd name="connsiteY92" fmla="*/ 6534912 h 6858000"/>
              <a:gd name="connsiteX93" fmla="*/ 1545652 w 7811097"/>
              <a:gd name="connsiteY93" fmla="*/ 6486144 h 6858000"/>
              <a:gd name="connsiteX94" fmla="*/ 1350580 w 7811097"/>
              <a:gd name="connsiteY94" fmla="*/ 6571488 h 6858000"/>
              <a:gd name="connsiteX95" fmla="*/ 1295716 w 7811097"/>
              <a:gd name="connsiteY95" fmla="*/ 6632448 h 6858000"/>
              <a:gd name="connsiteX96" fmla="*/ 1265236 w 7811097"/>
              <a:gd name="connsiteY96" fmla="*/ 6559296 h 6858000"/>
              <a:gd name="connsiteX97" fmla="*/ 1137220 w 7811097"/>
              <a:gd name="connsiteY97" fmla="*/ 6504432 h 6858000"/>
              <a:gd name="connsiteX98" fmla="*/ 1051876 w 7811097"/>
              <a:gd name="connsiteY98" fmla="*/ 6534912 h 6858000"/>
              <a:gd name="connsiteX99" fmla="*/ 942148 w 7811097"/>
              <a:gd name="connsiteY99" fmla="*/ 6687312 h 6858000"/>
              <a:gd name="connsiteX100" fmla="*/ 887284 w 7811097"/>
              <a:gd name="connsiteY100" fmla="*/ 6583680 h 6858000"/>
              <a:gd name="connsiteX101" fmla="*/ 826324 w 7811097"/>
              <a:gd name="connsiteY101" fmla="*/ 6504432 h 6858000"/>
              <a:gd name="connsiteX102" fmla="*/ 753172 w 7811097"/>
              <a:gd name="connsiteY102" fmla="*/ 6498336 h 6858000"/>
              <a:gd name="connsiteX103" fmla="*/ 686116 w 7811097"/>
              <a:gd name="connsiteY103" fmla="*/ 6565392 h 6858000"/>
              <a:gd name="connsiteX104" fmla="*/ 521524 w 7811097"/>
              <a:gd name="connsiteY104" fmla="*/ 6656832 h 6858000"/>
              <a:gd name="connsiteX105" fmla="*/ 430084 w 7811097"/>
              <a:gd name="connsiteY105" fmla="*/ 6608064 h 6858000"/>
              <a:gd name="connsiteX106" fmla="*/ 369124 w 7811097"/>
              <a:gd name="connsiteY106" fmla="*/ 6547104 h 6858000"/>
              <a:gd name="connsiteX107" fmla="*/ 295972 w 7811097"/>
              <a:gd name="connsiteY107" fmla="*/ 6486144 h 6858000"/>
              <a:gd name="connsiteX108" fmla="*/ 277684 w 7811097"/>
              <a:gd name="connsiteY108" fmla="*/ 6480048 h 6858000"/>
              <a:gd name="connsiteX109" fmla="*/ 228916 w 7811097"/>
              <a:gd name="connsiteY109" fmla="*/ 6565392 h 6858000"/>
              <a:gd name="connsiteX110" fmla="*/ 180148 w 7811097"/>
              <a:gd name="connsiteY110" fmla="*/ 6644640 h 6858000"/>
              <a:gd name="connsiteX111" fmla="*/ 94804 w 7811097"/>
              <a:gd name="connsiteY111" fmla="*/ 6559296 h 6858000"/>
              <a:gd name="connsiteX112" fmla="*/ 46036 w 7811097"/>
              <a:gd name="connsiteY112" fmla="*/ 6504432 h 6858000"/>
              <a:gd name="connsiteX113" fmla="*/ 9460 w 7811097"/>
              <a:gd name="connsiteY113" fmla="*/ 6480048 h 6858000"/>
              <a:gd name="connsiteX114" fmla="*/ 0 w 7811097"/>
              <a:gd name="connsiteY114" fmla="*/ 647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811097" h="6858000">
                <a:moveTo>
                  <a:pt x="0" y="0"/>
                </a:moveTo>
                <a:lnTo>
                  <a:pt x="7811097" y="0"/>
                </a:lnTo>
                <a:lnTo>
                  <a:pt x="7811097" y="6536777"/>
                </a:lnTo>
                <a:lnTo>
                  <a:pt x="7775764" y="6589776"/>
                </a:lnTo>
                <a:cubicBezTo>
                  <a:pt x="7711558" y="6677637"/>
                  <a:pt x="7782485" y="6546142"/>
                  <a:pt x="7702612" y="6669024"/>
                </a:cubicBezTo>
                <a:cubicBezTo>
                  <a:pt x="7687754" y="6691882"/>
                  <a:pt x="7678228" y="6717792"/>
                  <a:pt x="7666036" y="6742176"/>
                </a:cubicBezTo>
                <a:cubicBezTo>
                  <a:pt x="7659940" y="6721856"/>
                  <a:pt x="7652893" y="6701797"/>
                  <a:pt x="7647748" y="6681216"/>
                </a:cubicBezTo>
                <a:cubicBezTo>
                  <a:pt x="7622227" y="6579132"/>
                  <a:pt x="7648699" y="6621524"/>
                  <a:pt x="7611172" y="6571488"/>
                </a:cubicBezTo>
                <a:cubicBezTo>
                  <a:pt x="7541977" y="6640683"/>
                  <a:pt x="7551151" y="6627405"/>
                  <a:pt x="7470964" y="6754368"/>
                </a:cubicBezTo>
                <a:cubicBezTo>
                  <a:pt x="7453980" y="6781259"/>
                  <a:pt x="7443522" y="6811790"/>
                  <a:pt x="7428292" y="6839712"/>
                </a:cubicBezTo>
                <a:lnTo>
                  <a:pt x="7416862" y="6858000"/>
                </a:lnTo>
                <a:lnTo>
                  <a:pt x="7383218" y="6858000"/>
                </a:lnTo>
                <a:lnTo>
                  <a:pt x="7381023" y="6848451"/>
                </a:lnTo>
                <a:cubicBezTo>
                  <a:pt x="7380405" y="6839477"/>
                  <a:pt x="7379287" y="6820477"/>
                  <a:pt x="7361236" y="6748272"/>
                </a:cubicBezTo>
                <a:cubicBezTo>
                  <a:pt x="7358582" y="6737656"/>
                  <a:pt x="7352132" y="6728290"/>
                  <a:pt x="7349044" y="6717792"/>
                </a:cubicBezTo>
                <a:cubicBezTo>
                  <a:pt x="7341952" y="6693679"/>
                  <a:pt x="7339059" y="6668363"/>
                  <a:pt x="7330756" y="6644640"/>
                </a:cubicBezTo>
                <a:cubicBezTo>
                  <a:pt x="7324752" y="6627486"/>
                  <a:pt x="7312376" y="6613026"/>
                  <a:pt x="7306372" y="6595872"/>
                </a:cubicBezTo>
                <a:cubicBezTo>
                  <a:pt x="7259263" y="6461274"/>
                  <a:pt x="7322770" y="6580530"/>
                  <a:pt x="7251508" y="6461760"/>
                </a:cubicBezTo>
                <a:cubicBezTo>
                  <a:pt x="7223060" y="6455664"/>
                  <a:pt x="7194843" y="6448368"/>
                  <a:pt x="7166164" y="6443472"/>
                </a:cubicBezTo>
                <a:cubicBezTo>
                  <a:pt x="7096431" y="6431566"/>
                  <a:pt x="7018774" y="6376935"/>
                  <a:pt x="6977188" y="6443472"/>
                </a:cubicBezTo>
                <a:cubicBezTo>
                  <a:pt x="6972748" y="6450577"/>
                  <a:pt x="6973124" y="6459728"/>
                  <a:pt x="6971092" y="6467856"/>
                </a:cubicBezTo>
                <a:cubicBezTo>
                  <a:pt x="6958900" y="6486144"/>
                  <a:pt x="6943562" y="6502689"/>
                  <a:pt x="6934516" y="6522720"/>
                </a:cubicBezTo>
                <a:cubicBezTo>
                  <a:pt x="6886547" y="6628938"/>
                  <a:pt x="6887614" y="6647504"/>
                  <a:pt x="6867460" y="6748272"/>
                </a:cubicBezTo>
                <a:cubicBezTo>
                  <a:pt x="6841808" y="6684142"/>
                  <a:pt x="6826883" y="6631776"/>
                  <a:pt x="6782116" y="6577584"/>
                </a:cubicBezTo>
                <a:cubicBezTo>
                  <a:pt x="6762877" y="6554295"/>
                  <a:pt x="6743819" y="6525868"/>
                  <a:pt x="6715060" y="6516624"/>
                </a:cubicBezTo>
                <a:cubicBezTo>
                  <a:pt x="6677591" y="6504580"/>
                  <a:pt x="6626954" y="6518838"/>
                  <a:pt x="6587044" y="6528816"/>
                </a:cubicBezTo>
                <a:cubicBezTo>
                  <a:pt x="6558596" y="6530848"/>
                  <a:pt x="6529986" y="6531262"/>
                  <a:pt x="6501700" y="6534912"/>
                </a:cubicBezTo>
                <a:cubicBezTo>
                  <a:pt x="6466911" y="6539401"/>
                  <a:pt x="6433146" y="6553200"/>
                  <a:pt x="6398068" y="6553200"/>
                </a:cubicBezTo>
                <a:cubicBezTo>
                  <a:pt x="6376853" y="6553200"/>
                  <a:pt x="6357428" y="6541008"/>
                  <a:pt x="6337108" y="6534912"/>
                </a:cubicBezTo>
                <a:cubicBezTo>
                  <a:pt x="6310481" y="6574852"/>
                  <a:pt x="6330637" y="6548623"/>
                  <a:pt x="6263956" y="6601968"/>
                </a:cubicBezTo>
                <a:cubicBezTo>
                  <a:pt x="6225219" y="6632958"/>
                  <a:pt x="6208098" y="6683995"/>
                  <a:pt x="6178612" y="6723888"/>
                </a:cubicBezTo>
                <a:cubicBezTo>
                  <a:pt x="6173488" y="6730821"/>
                  <a:pt x="6166420" y="6736080"/>
                  <a:pt x="6160324" y="6742176"/>
                </a:cubicBezTo>
                <a:cubicBezTo>
                  <a:pt x="6160324" y="6742176"/>
                  <a:pt x="6087375" y="6672871"/>
                  <a:pt x="6050596" y="6638544"/>
                </a:cubicBezTo>
                <a:lnTo>
                  <a:pt x="5886004" y="6486144"/>
                </a:lnTo>
                <a:cubicBezTo>
                  <a:pt x="5788453" y="6527952"/>
                  <a:pt x="5764862" y="6530866"/>
                  <a:pt x="5672644" y="6614160"/>
                </a:cubicBezTo>
                <a:cubicBezTo>
                  <a:pt x="5647912" y="6636499"/>
                  <a:pt x="5632004" y="6666992"/>
                  <a:pt x="5611684" y="6693408"/>
                </a:cubicBezTo>
                <a:cubicBezTo>
                  <a:pt x="5554121" y="6635845"/>
                  <a:pt x="5653430" y="6738442"/>
                  <a:pt x="5538532" y="6577584"/>
                </a:cubicBezTo>
                <a:cubicBezTo>
                  <a:pt x="5498303" y="6521263"/>
                  <a:pt x="5450565" y="6487006"/>
                  <a:pt x="5398324" y="6443472"/>
                </a:cubicBezTo>
                <a:cubicBezTo>
                  <a:pt x="5276640" y="6531969"/>
                  <a:pt x="5350391" y="6472286"/>
                  <a:pt x="5191060" y="6638544"/>
                </a:cubicBezTo>
                <a:cubicBezTo>
                  <a:pt x="5095622" y="6527199"/>
                  <a:pt x="5232142" y="6691112"/>
                  <a:pt x="5069140" y="6455664"/>
                </a:cubicBezTo>
                <a:cubicBezTo>
                  <a:pt x="5045295" y="6421222"/>
                  <a:pt x="5016308" y="6390640"/>
                  <a:pt x="4989892" y="6358128"/>
                </a:cubicBezTo>
                <a:cubicBezTo>
                  <a:pt x="4981764" y="6364224"/>
                  <a:pt x="4972421" y="6368971"/>
                  <a:pt x="4965508" y="6376416"/>
                </a:cubicBezTo>
                <a:cubicBezTo>
                  <a:pt x="4892743" y="6454779"/>
                  <a:pt x="4906143" y="6457659"/>
                  <a:pt x="4843588" y="6565392"/>
                </a:cubicBezTo>
                <a:cubicBezTo>
                  <a:pt x="4830284" y="6588304"/>
                  <a:pt x="4815140" y="6610096"/>
                  <a:pt x="4800916" y="6632448"/>
                </a:cubicBezTo>
                <a:cubicBezTo>
                  <a:pt x="4776532" y="6606032"/>
                  <a:pt x="4749771" y="6581626"/>
                  <a:pt x="4727764" y="6553200"/>
                </a:cubicBezTo>
                <a:cubicBezTo>
                  <a:pt x="4540129" y="6310838"/>
                  <a:pt x="4751338" y="6549871"/>
                  <a:pt x="4593652" y="6376416"/>
                </a:cubicBezTo>
                <a:cubicBezTo>
                  <a:pt x="4540845" y="6402820"/>
                  <a:pt x="4571732" y="6384585"/>
                  <a:pt x="4496116" y="6455664"/>
                </a:cubicBezTo>
                <a:cubicBezTo>
                  <a:pt x="4252761" y="6684417"/>
                  <a:pt x="4353409" y="6615826"/>
                  <a:pt x="4246180" y="6687312"/>
                </a:cubicBezTo>
                <a:cubicBezTo>
                  <a:pt x="4225860" y="6664960"/>
                  <a:pt x="4201976" y="6645390"/>
                  <a:pt x="4185220" y="6620256"/>
                </a:cubicBezTo>
                <a:cubicBezTo>
                  <a:pt x="4169082" y="6596048"/>
                  <a:pt x="4162501" y="6566590"/>
                  <a:pt x="4148644" y="6541008"/>
                </a:cubicBezTo>
                <a:cubicBezTo>
                  <a:pt x="4136025" y="6517712"/>
                  <a:pt x="4120196" y="6496304"/>
                  <a:pt x="4105972" y="6473952"/>
                </a:cubicBezTo>
                <a:cubicBezTo>
                  <a:pt x="4099876" y="6475984"/>
                  <a:pt x="4093291" y="6476908"/>
                  <a:pt x="4087684" y="6480048"/>
                </a:cubicBezTo>
                <a:cubicBezTo>
                  <a:pt x="3914908" y="6576803"/>
                  <a:pt x="3847102" y="6631000"/>
                  <a:pt x="3654868" y="6760464"/>
                </a:cubicBezTo>
                <a:cubicBezTo>
                  <a:pt x="3632516" y="6734048"/>
                  <a:pt x="3606816" y="6710135"/>
                  <a:pt x="3587812" y="6681216"/>
                </a:cubicBezTo>
                <a:cubicBezTo>
                  <a:pt x="3559847" y="6638660"/>
                  <a:pt x="3546121" y="6587145"/>
                  <a:pt x="3514660" y="6547104"/>
                </a:cubicBezTo>
                <a:cubicBezTo>
                  <a:pt x="3500019" y="6528471"/>
                  <a:pt x="3474020" y="6522720"/>
                  <a:pt x="3453700" y="6510528"/>
                </a:cubicBezTo>
                <a:cubicBezTo>
                  <a:pt x="3372206" y="6571649"/>
                  <a:pt x="3480618" y="6487104"/>
                  <a:pt x="3313492" y="6675120"/>
                </a:cubicBezTo>
                <a:cubicBezTo>
                  <a:pt x="3289608" y="6701989"/>
                  <a:pt x="3260660" y="6723888"/>
                  <a:pt x="3234244" y="6748272"/>
                </a:cubicBezTo>
                <a:cubicBezTo>
                  <a:pt x="3234244" y="6748272"/>
                  <a:pt x="3165244" y="6619686"/>
                  <a:pt x="3124516" y="6559296"/>
                </a:cubicBezTo>
                <a:cubicBezTo>
                  <a:pt x="3106020" y="6531871"/>
                  <a:pt x="3079812" y="6510528"/>
                  <a:pt x="3057460" y="6486144"/>
                </a:cubicBezTo>
                <a:cubicBezTo>
                  <a:pt x="2959050" y="6551751"/>
                  <a:pt x="3082985" y="6466096"/>
                  <a:pt x="2892868" y="6632448"/>
                </a:cubicBezTo>
                <a:cubicBezTo>
                  <a:pt x="2888032" y="6636679"/>
                  <a:pt x="2879927" y="6642108"/>
                  <a:pt x="2874580" y="6638544"/>
                </a:cubicBezTo>
                <a:cubicBezTo>
                  <a:pt x="2864721" y="6631972"/>
                  <a:pt x="2862388" y="6618224"/>
                  <a:pt x="2856292" y="6608064"/>
                </a:cubicBezTo>
                <a:cubicBezTo>
                  <a:pt x="2805684" y="6591195"/>
                  <a:pt x="2858007" y="6612491"/>
                  <a:pt x="2783140" y="6528816"/>
                </a:cubicBezTo>
                <a:cubicBezTo>
                  <a:pt x="2768737" y="6512718"/>
                  <a:pt x="2750628" y="6500368"/>
                  <a:pt x="2734372" y="6486144"/>
                </a:cubicBezTo>
                <a:cubicBezTo>
                  <a:pt x="2699057" y="6556774"/>
                  <a:pt x="2741690" y="6464186"/>
                  <a:pt x="2709988" y="6638544"/>
                </a:cubicBezTo>
                <a:cubicBezTo>
                  <a:pt x="2705390" y="6663832"/>
                  <a:pt x="2693732" y="6687312"/>
                  <a:pt x="2685604" y="6711696"/>
                </a:cubicBezTo>
                <a:cubicBezTo>
                  <a:pt x="2677476" y="6705600"/>
                  <a:pt x="2667316" y="6701536"/>
                  <a:pt x="2661220" y="6693408"/>
                </a:cubicBezTo>
                <a:cubicBezTo>
                  <a:pt x="2654654" y="6684654"/>
                  <a:pt x="2654177" y="6672583"/>
                  <a:pt x="2649028" y="6662928"/>
                </a:cubicBezTo>
                <a:cubicBezTo>
                  <a:pt x="2637876" y="6642019"/>
                  <a:pt x="2624644" y="6622288"/>
                  <a:pt x="2612452" y="6601968"/>
                </a:cubicBezTo>
                <a:cubicBezTo>
                  <a:pt x="2532520" y="6468748"/>
                  <a:pt x="2598380" y="6491770"/>
                  <a:pt x="2527108" y="6473952"/>
                </a:cubicBezTo>
                <a:cubicBezTo>
                  <a:pt x="2513540" y="6487521"/>
                  <a:pt x="2503550" y="6497457"/>
                  <a:pt x="2496326" y="6504606"/>
                </a:cubicBezTo>
                <a:lnTo>
                  <a:pt x="2486889" y="6513870"/>
                </a:lnTo>
                <a:lnTo>
                  <a:pt x="2484024" y="6516505"/>
                </a:lnTo>
                <a:cubicBezTo>
                  <a:pt x="2479922" y="6520442"/>
                  <a:pt x="2477124" y="6523372"/>
                  <a:pt x="2482137" y="6518534"/>
                </a:cubicBezTo>
                <a:lnTo>
                  <a:pt x="2486889" y="6513870"/>
                </a:lnTo>
                <a:lnTo>
                  <a:pt x="2490342" y="6510691"/>
                </a:lnTo>
                <a:cubicBezTo>
                  <a:pt x="2496012" y="6505813"/>
                  <a:pt x="2497298" y="6506279"/>
                  <a:pt x="2472244" y="6534912"/>
                </a:cubicBezTo>
                <a:cubicBezTo>
                  <a:pt x="2451832" y="6558240"/>
                  <a:pt x="2448402" y="6553707"/>
                  <a:pt x="2435668" y="6577584"/>
                </a:cubicBezTo>
                <a:cubicBezTo>
                  <a:pt x="2422839" y="6601639"/>
                  <a:pt x="2410072" y="6625783"/>
                  <a:pt x="2399092" y="6650736"/>
                </a:cubicBezTo>
                <a:cubicBezTo>
                  <a:pt x="2387693" y="6676642"/>
                  <a:pt x="2383445" y="6705880"/>
                  <a:pt x="2368612" y="6729984"/>
                </a:cubicBezTo>
                <a:cubicBezTo>
                  <a:pt x="2350476" y="6759455"/>
                  <a:pt x="2323908" y="6782816"/>
                  <a:pt x="2301556" y="6809232"/>
                </a:cubicBezTo>
                <a:cubicBezTo>
                  <a:pt x="2276220" y="6748425"/>
                  <a:pt x="2266760" y="6720996"/>
                  <a:pt x="2234500" y="6662928"/>
                </a:cubicBezTo>
                <a:cubicBezTo>
                  <a:pt x="2227384" y="6650119"/>
                  <a:pt x="2214993" y="6640170"/>
                  <a:pt x="2210116" y="6626352"/>
                </a:cubicBezTo>
                <a:cubicBezTo>
                  <a:pt x="2187696" y="6562828"/>
                  <a:pt x="2214438" y="6530862"/>
                  <a:pt x="2155252" y="6473952"/>
                </a:cubicBezTo>
                <a:cubicBezTo>
                  <a:pt x="2123095" y="6443031"/>
                  <a:pt x="2078036" y="6429248"/>
                  <a:pt x="2039428" y="6406896"/>
                </a:cubicBezTo>
                <a:cubicBezTo>
                  <a:pt x="2029268" y="6421120"/>
                  <a:pt x="2020804" y="6436724"/>
                  <a:pt x="2008948" y="6449568"/>
                </a:cubicBezTo>
                <a:cubicBezTo>
                  <a:pt x="1991037" y="6468972"/>
                  <a:pt x="1952166" y="6493239"/>
                  <a:pt x="1935796" y="6516624"/>
                </a:cubicBezTo>
                <a:cubicBezTo>
                  <a:pt x="1929521" y="6525589"/>
                  <a:pt x="1927668" y="6536944"/>
                  <a:pt x="1923604" y="6547104"/>
                </a:cubicBezTo>
                <a:cubicBezTo>
                  <a:pt x="1917508" y="6549136"/>
                  <a:pt x="1910957" y="6550123"/>
                  <a:pt x="1905316" y="6553200"/>
                </a:cubicBezTo>
                <a:cubicBezTo>
                  <a:pt x="1863428" y="6576048"/>
                  <a:pt x="1827925" y="6602403"/>
                  <a:pt x="1795588" y="6638544"/>
                </a:cubicBezTo>
                <a:cubicBezTo>
                  <a:pt x="1779049" y="6657029"/>
                  <a:pt x="1767140" y="6679184"/>
                  <a:pt x="1752916" y="6699504"/>
                </a:cubicBezTo>
                <a:cubicBezTo>
                  <a:pt x="1752916" y="6699504"/>
                  <a:pt x="1673330" y="6584767"/>
                  <a:pt x="1624900" y="6534912"/>
                </a:cubicBezTo>
                <a:cubicBezTo>
                  <a:pt x="1603288" y="6512664"/>
                  <a:pt x="1572068" y="6502400"/>
                  <a:pt x="1545652" y="6486144"/>
                </a:cubicBezTo>
                <a:cubicBezTo>
                  <a:pt x="1445754" y="6502794"/>
                  <a:pt x="1455348" y="6492009"/>
                  <a:pt x="1350580" y="6571488"/>
                </a:cubicBezTo>
                <a:cubicBezTo>
                  <a:pt x="1328800" y="6588011"/>
                  <a:pt x="1322779" y="6636314"/>
                  <a:pt x="1295716" y="6632448"/>
                </a:cubicBezTo>
                <a:cubicBezTo>
                  <a:pt x="1269565" y="6628712"/>
                  <a:pt x="1285786" y="6575894"/>
                  <a:pt x="1265236" y="6559296"/>
                </a:cubicBezTo>
                <a:cubicBezTo>
                  <a:pt x="1229119" y="6530125"/>
                  <a:pt x="1179892" y="6522720"/>
                  <a:pt x="1137220" y="6504432"/>
                </a:cubicBezTo>
                <a:cubicBezTo>
                  <a:pt x="1108772" y="6514592"/>
                  <a:pt x="1076713" y="6517717"/>
                  <a:pt x="1051876" y="6534912"/>
                </a:cubicBezTo>
                <a:cubicBezTo>
                  <a:pt x="987636" y="6579386"/>
                  <a:pt x="974020" y="6623567"/>
                  <a:pt x="942148" y="6687312"/>
                </a:cubicBezTo>
                <a:cubicBezTo>
                  <a:pt x="891516" y="6636680"/>
                  <a:pt x="964805" y="6714497"/>
                  <a:pt x="887284" y="6583680"/>
                </a:cubicBezTo>
                <a:cubicBezTo>
                  <a:pt x="870294" y="6555009"/>
                  <a:pt x="851717" y="6526016"/>
                  <a:pt x="826324" y="6504432"/>
                </a:cubicBezTo>
                <a:cubicBezTo>
                  <a:pt x="771537" y="6457863"/>
                  <a:pt x="773160" y="6468354"/>
                  <a:pt x="753172" y="6498336"/>
                </a:cubicBezTo>
                <a:cubicBezTo>
                  <a:pt x="696942" y="6512394"/>
                  <a:pt x="756634" y="6491808"/>
                  <a:pt x="686116" y="6565392"/>
                </a:cubicBezTo>
                <a:cubicBezTo>
                  <a:pt x="591927" y="6663676"/>
                  <a:pt x="621089" y="6647781"/>
                  <a:pt x="521524" y="6656832"/>
                </a:cubicBezTo>
                <a:cubicBezTo>
                  <a:pt x="491044" y="6640576"/>
                  <a:pt x="458118" y="6628248"/>
                  <a:pt x="430084" y="6608064"/>
                </a:cubicBezTo>
                <a:cubicBezTo>
                  <a:pt x="406763" y="6591273"/>
                  <a:pt x="390388" y="6566434"/>
                  <a:pt x="369124" y="6547104"/>
                </a:cubicBezTo>
                <a:cubicBezTo>
                  <a:pt x="345638" y="6525753"/>
                  <a:pt x="321568" y="6504914"/>
                  <a:pt x="295972" y="6486144"/>
                </a:cubicBezTo>
                <a:cubicBezTo>
                  <a:pt x="290790" y="6482344"/>
                  <a:pt x="283780" y="6482080"/>
                  <a:pt x="277684" y="6480048"/>
                </a:cubicBezTo>
                <a:cubicBezTo>
                  <a:pt x="244961" y="6529133"/>
                  <a:pt x="291269" y="6458501"/>
                  <a:pt x="228916" y="6565392"/>
                </a:cubicBezTo>
                <a:cubicBezTo>
                  <a:pt x="213287" y="6592184"/>
                  <a:pt x="196404" y="6618224"/>
                  <a:pt x="180148" y="6644640"/>
                </a:cubicBezTo>
                <a:cubicBezTo>
                  <a:pt x="180148" y="6644640"/>
                  <a:pt x="122613" y="6588369"/>
                  <a:pt x="94804" y="6559296"/>
                </a:cubicBezTo>
                <a:cubicBezTo>
                  <a:pt x="77891" y="6541614"/>
                  <a:pt x="63966" y="6521082"/>
                  <a:pt x="46036" y="6504432"/>
                </a:cubicBezTo>
                <a:cubicBezTo>
                  <a:pt x="35298" y="6494461"/>
                  <a:pt x="21464" y="6488451"/>
                  <a:pt x="9460" y="6480048"/>
                </a:cubicBezTo>
                <a:lnTo>
                  <a:pt x="0" y="6473323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A93B599-E340-4904-93DE-5F897C6A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125" y="1958175"/>
            <a:ext cx="7208715" cy="2297284"/>
          </a:xfrm>
          <a:custGeom>
            <a:avLst/>
            <a:gdLst>
              <a:gd name="connsiteX0" fmla="*/ 0 w 5951878"/>
              <a:gd name="connsiteY0" fmla="*/ 0 h 1896753"/>
              <a:gd name="connsiteX1" fmla="*/ 32027 w 5951878"/>
              <a:gd name="connsiteY1" fmla="*/ 0 h 1896753"/>
              <a:gd name="connsiteX2" fmla="*/ 32785 w 5951878"/>
              <a:gd name="connsiteY2" fmla="*/ 1536 h 1896753"/>
              <a:gd name="connsiteX3" fmla="*/ 57975 w 5951878"/>
              <a:gd name="connsiteY3" fmla="*/ 61073 h 1896753"/>
              <a:gd name="connsiteX4" fmla="*/ 97731 w 5951878"/>
              <a:gd name="connsiteY4" fmla="*/ 160464 h 1896753"/>
              <a:gd name="connsiteX5" fmla="*/ 117610 w 5951878"/>
              <a:gd name="connsiteY5" fmla="*/ 230038 h 1896753"/>
              <a:gd name="connsiteX6" fmla="*/ 187184 w 5951878"/>
              <a:gd name="connsiteY6" fmla="*/ 259855 h 1896753"/>
              <a:gd name="connsiteX7" fmla="*/ 226940 w 5951878"/>
              <a:gd name="connsiteY7" fmla="*/ 249916 h 1896753"/>
              <a:gd name="connsiteX8" fmla="*/ 256758 w 5951878"/>
              <a:gd name="connsiteY8" fmla="*/ 230038 h 1896753"/>
              <a:gd name="connsiteX9" fmla="*/ 296514 w 5951878"/>
              <a:gd name="connsiteY9" fmla="*/ 210160 h 1896753"/>
              <a:gd name="connsiteX10" fmla="*/ 316392 w 5951878"/>
              <a:gd name="connsiteY10" fmla="*/ 180342 h 1896753"/>
              <a:gd name="connsiteX11" fmla="*/ 425723 w 5951878"/>
              <a:gd name="connsiteY11" fmla="*/ 190281 h 1896753"/>
              <a:gd name="connsiteX12" fmla="*/ 465479 w 5951878"/>
              <a:gd name="connsiteY12" fmla="*/ 210160 h 1896753"/>
              <a:gd name="connsiteX13" fmla="*/ 485358 w 5951878"/>
              <a:gd name="connsiteY13" fmla="*/ 230038 h 1896753"/>
              <a:gd name="connsiteX14" fmla="*/ 525114 w 5951878"/>
              <a:gd name="connsiteY14" fmla="*/ 249916 h 1896753"/>
              <a:gd name="connsiteX15" fmla="*/ 594688 w 5951878"/>
              <a:gd name="connsiteY15" fmla="*/ 309551 h 1896753"/>
              <a:gd name="connsiteX16" fmla="*/ 694079 w 5951878"/>
              <a:gd name="connsiteY16" fmla="*/ 269794 h 1896753"/>
              <a:gd name="connsiteX17" fmla="*/ 733836 w 5951878"/>
              <a:gd name="connsiteY17" fmla="*/ 230038 h 1896753"/>
              <a:gd name="connsiteX18" fmla="*/ 753714 w 5951878"/>
              <a:gd name="connsiteY18" fmla="*/ 200220 h 1896753"/>
              <a:gd name="connsiteX19" fmla="*/ 793471 w 5951878"/>
              <a:gd name="connsiteY19" fmla="*/ 190281 h 1896753"/>
              <a:gd name="connsiteX20" fmla="*/ 863044 w 5951878"/>
              <a:gd name="connsiteY20" fmla="*/ 210160 h 1896753"/>
              <a:gd name="connsiteX21" fmla="*/ 902801 w 5951878"/>
              <a:gd name="connsiteY21" fmla="*/ 239977 h 1896753"/>
              <a:gd name="connsiteX22" fmla="*/ 992253 w 5951878"/>
              <a:gd name="connsiteY22" fmla="*/ 369186 h 1896753"/>
              <a:gd name="connsiteX23" fmla="*/ 1041949 w 5951878"/>
              <a:gd name="connsiteY23" fmla="*/ 418881 h 1896753"/>
              <a:gd name="connsiteX24" fmla="*/ 1220853 w 5951878"/>
              <a:gd name="connsiteY24" fmla="*/ 249916 h 1896753"/>
              <a:gd name="connsiteX25" fmla="*/ 1270549 w 5951878"/>
              <a:gd name="connsiteY25" fmla="*/ 220099 h 1896753"/>
              <a:gd name="connsiteX26" fmla="*/ 1320244 w 5951878"/>
              <a:gd name="connsiteY26" fmla="*/ 200220 h 1896753"/>
              <a:gd name="connsiteX27" fmla="*/ 1389818 w 5951878"/>
              <a:gd name="connsiteY27" fmla="*/ 230038 h 1896753"/>
              <a:gd name="connsiteX28" fmla="*/ 1449453 w 5951878"/>
              <a:gd name="connsiteY28" fmla="*/ 299612 h 1896753"/>
              <a:gd name="connsiteX29" fmla="*/ 1479271 w 5951878"/>
              <a:gd name="connsiteY29" fmla="*/ 319490 h 1896753"/>
              <a:gd name="connsiteX30" fmla="*/ 1489210 w 5951878"/>
              <a:gd name="connsiteY30" fmla="*/ 359247 h 1896753"/>
              <a:gd name="connsiteX31" fmla="*/ 1588601 w 5951878"/>
              <a:gd name="connsiteY31" fmla="*/ 249916 h 1896753"/>
              <a:gd name="connsiteX32" fmla="*/ 1648236 w 5951878"/>
              <a:gd name="connsiteY32" fmla="*/ 170403 h 1896753"/>
              <a:gd name="connsiteX33" fmla="*/ 1678053 w 5951878"/>
              <a:gd name="connsiteY33" fmla="*/ 140586 h 1896753"/>
              <a:gd name="connsiteX34" fmla="*/ 1757566 w 5951878"/>
              <a:gd name="connsiteY34" fmla="*/ 61073 h 1896753"/>
              <a:gd name="connsiteX35" fmla="*/ 1817201 w 5951878"/>
              <a:gd name="connsiteY35" fmla="*/ 71012 h 1896753"/>
              <a:gd name="connsiteX36" fmla="*/ 1866897 w 5951878"/>
              <a:gd name="connsiteY36" fmla="*/ 140586 h 1896753"/>
              <a:gd name="connsiteX37" fmla="*/ 1966288 w 5951878"/>
              <a:gd name="connsiteY37" fmla="*/ 279733 h 1896753"/>
              <a:gd name="connsiteX38" fmla="*/ 2075618 w 5951878"/>
              <a:gd name="connsiteY38" fmla="*/ 200220 h 1896753"/>
              <a:gd name="connsiteX39" fmla="*/ 2194888 w 5951878"/>
              <a:gd name="connsiteY39" fmla="*/ 11377 h 1896753"/>
              <a:gd name="connsiteX40" fmla="*/ 2254523 w 5951878"/>
              <a:gd name="connsiteY40" fmla="*/ 31255 h 1896753"/>
              <a:gd name="connsiteX41" fmla="*/ 2343975 w 5951878"/>
              <a:gd name="connsiteY41" fmla="*/ 100829 h 1896753"/>
              <a:gd name="connsiteX42" fmla="*/ 2423488 w 5951878"/>
              <a:gd name="connsiteY42" fmla="*/ 220099 h 1896753"/>
              <a:gd name="connsiteX43" fmla="*/ 2503001 w 5951878"/>
              <a:gd name="connsiteY43" fmla="*/ 160464 h 1896753"/>
              <a:gd name="connsiteX44" fmla="*/ 2532818 w 5951878"/>
              <a:gd name="connsiteY44" fmla="*/ 150525 h 1896753"/>
              <a:gd name="connsiteX45" fmla="*/ 2632210 w 5951878"/>
              <a:gd name="connsiteY45" fmla="*/ 210160 h 1896753"/>
              <a:gd name="connsiteX46" fmla="*/ 2671966 w 5951878"/>
              <a:gd name="connsiteY46" fmla="*/ 220099 h 1896753"/>
              <a:gd name="connsiteX47" fmla="*/ 2731601 w 5951878"/>
              <a:gd name="connsiteY47" fmla="*/ 190281 h 1896753"/>
              <a:gd name="connsiteX48" fmla="*/ 2771358 w 5951878"/>
              <a:gd name="connsiteY48" fmla="*/ 160464 h 1896753"/>
              <a:gd name="connsiteX49" fmla="*/ 2900566 w 5951878"/>
              <a:gd name="connsiteY49" fmla="*/ 239977 h 1896753"/>
              <a:gd name="connsiteX50" fmla="*/ 2930384 w 5951878"/>
              <a:gd name="connsiteY50" fmla="*/ 299612 h 1896753"/>
              <a:gd name="connsiteX51" fmla="*/ 3019836 w 5951878"/>
              <a:gd name="connsiteY51" fmla="*/ 170403 h 1896753"/>
              <a:gd name="connsiteX52" fmla="*/ 3059592 w 5951878"/>
              <a:gd name="connsiteY52" fmla="*/ 140586 h 1896753"/>
              <a:gd name="connsiteX53" fmla="*/ 3228558 w 5951878"/>
              <a:gd name="connsiteY53" fmla="*/ 239977 h 1896753"/>
              <a:gd name="connsiteX54" fmla="*/ 3318010 w 5951878"/>
              <a:gd name="connsiteY54" fmla="*/ 329429 h 1896753"/>
              <a:gd name="connsiteX55" fmla="*/ 3486975 w 5951878"/>
              <a:gd name="connsiteY55" fmla="*/ 210160 h 1896753"/>
              <a:gd name="connsiteX56" fmla="*/ 3546610 w 5951878"/>
              <a:gd name="connsiteY56" fmla="*/ 150525 h 1896753"/>
              <a:gd name="connsiteX57" fmla="*/ 3725514 w 5951878"/>
              <a:gd name="connsiteY57" fmla="*/ 1438 h 1896753"/>
              <a:gd name="connsiteX58" fmla="*/ 3755331 w 5951878"/>
              <a:gd name="connsiteY58" fmla="*/ 61073 h 1896753"/>
              <a:gd name="connsiteX59" fmla="*/ 3765271 w 5951878"/>
              <a:gd name="connsiteY59" fmla="*/ 190281 h 1896753"/>
              <a:gd name="connsiteX60" fmla="*/ 3775210 w 5951878"/>
              <a:gd name="connsiteY60" fmla="*/ 289673 h 1896753"/>
              <a:gd name="connsiteX61" fmla="*/ 3874601 w 5951878"/>
              <a:gd name="connsiteY61" fmla="*/ 239977 h 1896753"/>
              <a:gd name="connsiteX62" fmla="*/ 3993871 w 5951878"/>
              <a:gd name="connsiteY62" fmla="*/ 190281 h 1896753"/>
              <a:gd name="connsiteX63" fmla="*/ 4043566 w 5951878"/>
              <a:gd name="connsiteY63" fmla="*/ 150525 h 1896753"/>
              <a:gd name="connsiteX64" fmla="*/ 4083323 w 5951878"/>
              <a:gd name="connsiteY64" fmla="*/ 71012 h 1896753"/>
              <a:gd name="connsiteX65" fmla="*/ 4162836 w 5951878"/>
              <a:gd name="connsiteY65" fmla="*/ 150525 h 1896753"/>
              <a:gd name="connsiteX66" fmla="*/ 4252288 w 5951878"/>
              <a:gd name="connsiteY66" fmla="*/ 329429 h 1896753"/>
              <a:gd name="connsiteX67" fmla="*/ 4292044 w 5951878"/>
              <a:gd name="connsiteY67" fmla="*/ 170403 h 1896753"/>
              <a:gd name="connsiteX68" fmla="*/ 4401375 w 5951878"/>
              <a:gd name="connsiteY68" fmla="*/ 289673 h 1896753"/>
              <a:gd name="connsiteX69" fmla="*/ 4421253 w 5951878"/>
              <a:gd name="connsiteY69" fmla="*/ 259855 h 1896753"/>
              <a:gd name="connsiteX70" fmla="*/ 4620036 w 5951878"/>
              <a:gd name="connsiteY70" fmla="*/ 220099 h 1896753"/>
              <a:gd name="connsiteX71" fmla="*/ 4828758 w 5951878"/>
              <a:gd name="connsiteY71" fmla="*/ 110768 h 1896753"/>
              <a:gd name="connsiteX72" fmla="*/ 4948027 w 5951878"/>
              <a:gd name="connsiteY72" fmla="*/ 180342 h 1896753"/>
              <a:gd name="connsiteX73" fmla="*/ 5007662 w 5951878"/>
              <a:gd name="connsiteY73" fmla="*/ 230038 h 1896753"/>
              <a:gd name="connsiteX74" fmla="*/ 5107053 w 5951878"/>
              <a:gd name="connsiteY74" fmla="*/ 90890 h 1896753"/>
              <a:gd name="connsiteX75" fmla="*/ 5146810 w 5951878"/>
              <a:gd name="connsiteY75" fmla="*/ 51133 h 1896753"/>
              <a:gd name="connsiteX76" fmla="*/ 5166688 w 5951878"/>
              <a:gd name="connsiteY76" fmla="*/ 71012 h 1896753"/>
              <a:gd name="connsiteX77" fmla="*/ 5285958 w 5951878"/>
              <a:gd name="connsiteY77" fmla="*/ 269794 h 1896753"/>
              <a:gd name="connsiteX78" fmla="*/ 5295897 w 5951878"/>
              <a:gd name="connsiteY78" fmla="*/ 339368 h 1896753"/>
              <a:gd name="connsiteX79" fmla="*/ 5425105 w 5951878"/>
              <a:gd name="connsiteY79" fmla="*/ 309551 h 1896753"/>
              <a:gd name="connsiteX80" fmla="*/ 5484740 w 5951878"/>
              <a:gd name="connsiteY80" fmla="*/ 299612 h 1896753"/>
              <a:gd name="connsiteX81" fmla="*/ 5693462 w 5951878"/>
              <a:gd name="connsiteY81" fmla="*/ 90890 h 1896753"/>
              <a:gd name="connsiteX82" fmla="*/ 5822671 w 5951878"/>
              <a:gd name="connsiteY82" fmla="*/ 269794 h 1896753"/>
              <a:gd name="connsiteX83" fmla="*/ 5882305 w 5951878"/>
              <a:gd name="connsiteY83" fmla="*/ 170403 h 1896753"/>
              <a:gd name="connsiteX84" fmla="*/ 5928770 w 5951878"/>
              <a:gd name="connsiteY84" fmla="*/ 106879 h 1896753"/>
              <a:gd name="connsiteX85" fmla="*/ 5951878 w 5951878"/>
              <a:gd name="connsiteY85" fmla="*/ 95699 h 1896753"/>
              <a:gd name="connsiteX86" fmla="*/ 5951878 w 5951878"/>
              <a:gd name="connsiteY86" fmla="*/ 1896753 h 1896753"/>
              <a:gd name="connsiteX87" fmla="*/ 0 w 5951878"/>
              <a:gd name="connsiteY87" fmla="*/ 1896753 h 18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51878" h="1896753">
                <a:moveTo>
                  <a:pt x="0" y="0"/>
                </a:moveTo>
                <a:lnTo>
                  <a:pt x="32027" y="0"/>
                </a:lnTo>
                <a:lnTo>
                  <a:pt x="32785" y="1536"/>
                </a:lnTo>
                <a:cubicBezTo>
                  <a:pt x="44228" y="26832"/>
                  <a:pt x="54128" y="52096"/>
                  <a:pt x="57975" y="61073"/>
                </a:cubicBezTo>
                <a:cubicBezTo>
                  <a:pt x="79134" y="188025"/>
                  <a:pt x="48839" y="62681"/>
                  <a:pt x="97731" y="160464"/>
                </a:cubicBezTo>
                <a:cubicBezTo>
                  <a:pt x="97987" y="160977"/>
                  <a:pt x="112728" y="225156"/>
                  <a:pt x="117610" y="230038"/>
                </a:cubicBezTo>
                <a:cubicBezTo>
                  <a:pt x="129892" y="242320"/>
                  <a:pt x="169364" y="253915"/>
                  <a:pt x="187184" y="259855"/>
                </a:cubicBezTo>
                <a:cubicBezTo>
                  <a:pt x="200436" y="256542"/>
                  <a:pt x="214385" y="255297"/>
                  <a:pt x="226940" y="249916"/>
                </a:cubicBezTo>
                <a:cubicBezTo>
                  <a:pt x="237920" y="245211"/>
                  <a:pt x="246386" y="235965"/>
                  <a:pt x="256758" y="230038"/>
                </a:cubicBezTo>
                <a:cubicBezTo>
                  <a:pt x="269622" y="222687"/>
                  <a:pt x="283262" y="216786"/>
                  <a:pt x="296514" y="210160"/>
                </a:cubicBezTo>
                <a:cubicBezTo>
                  <a:pt x="303140" y="200221"/>
                  <a:pt x="307064" y="187804"/>
                  <a:pt x="316392" y="180342"/>
                </a:cubicBezTo>
                <a:cubicBezTo>
                  <a:pt x="347356" y="155571"/>
                  <a:pt x="400643" y="184011"/>
                  <a:pt x="425723" y="190281"/>
                </a:cubicBezTo>
                <a:cubicBezTo>
                  <a:pt x="438975" y="196907"/>
                  <a:pt x="453151" y="201941"/>
                  <a:pt x="465479" y="210160"/>
                </a:cubicBezTo>
                <a:cubicBezTo>
                  <a:pt x="473276" y="215358"/>
                  <a:pt x="477561" y="224840"/>
                  <a:pt x="485358" y="230038"/>
                </a:cubicBezTo>
                <a:cubicBezTo>
                  <a:pt x="497686" y="238256"/>
                  <a:pt x="513132" y="241202"/>
                  <a:pt x="525114" y="249916"/>
                </a:cubicBezTo>
                <a:cubicBezTo>
                  <a:pt x="549817" y="267882"/>
                  <a:pt x="571497" y="289673"/>
                  <a:pt x="594688" y="309551"/>
                </a:cubicBezTo>
                <a:cubicBezTo>
                  <a:pt x="627818" y="296299"/>
                  <a:pt x="663098" y="287497"/>
                  <a:pt x="694079" y="269794"/>
                </a:cubicBezTo>
                <a:cubicBezTo>
                  <a:pt x="710351" y="260496"/>
                  <a:pt x="721639" y="244268"/>
                  <a:pt x="733836" y="230038"/>
                </a:cubicBezTo>
                <a:cubicBezTo>
                  <a:pt x="741610" y="220968"/>
                  <a:pt x="743775" y="206846"/>
                  <a:pt x="753714" y="200220"/>
                </a:cubicBezTo>
                <a:cubicBezTo>
                  <a:pt x="765080" y="192643"/>
                  <a:pt x="780219" y="193594"/>
                  <a:pt x="793471" y="190281"/>
                </a:cubicBezTo>
                <a:cubicBezTo>
                  <a:pt x="816662" y="196907"/>
                  <a:pt x="841087" y="200179"/>
                  <a:pt x="863044" y="210160"/>
                </a:cubicBezTo>
                <a:cubicBezTo>
                  <a:pt x="878124" y="217015"/>
                  <a:pt x="891088" y="228264"/>
                  <a:pt x="902801" y="239977"/>
                </a:cubicBezTo>
                <a:cubicBezTo>
                  <a:pt x="954045" y="291220"/>
                  <a:pt x="943158" y="305362"/>
                  <a:pt x="992253" y="369186"/>
                </a:cubicBezTo>
                <a:cubicBezTo>
                  <a:pt x="1006537" y="387755"/>
                  <a:pt x="1025384" y="402316"/>
                  <a:pt x="1041949" y="418881"/>
                </a:cubicBezTo>
                <a:cubicBezTo>
                  <a:pt x="1141753" y="319077"/>
                  <a:pt x="1142371" y="298966"/>
                  <a:pt x="1220853" y="249916"/>
                </a:cubicBezTo>
                <a:cubicBezTo>
                  <a:pt x="1237235" y="239677"/>
                  <a:pt x="1253270" y="228738"/>
                  <a:pt x="1270549" y="220099"/>
                </a:cubicBezTo>
                <a:cubicBezTo>
                  <a:pt x="1286507" y="212120"/>
                  <a:pt x="1303679" y="206846"/>
                  <a:pt x="1320244" y="200220"/>
                </a:cubicBezTo>
                <a:cubicBezTo>
                  <a:pt x="1343435" y="210159"/>
                  <a:pt x="1369819" y="214654"/>
                  <a:pt x="1389818" y="230038"/>
                </a:cubicBezTo>
                <a:cubicBezTo>
                  <a:pt x="1414029" y="248662"/>
                  <a:pt x="1427854" y="278014"/>
                  <a:pt x="1449453" y="299612"/>
                </a:cubicBezTo>
                <a:cubicBezTo>
                  <a:pt x="1457900" y="308059"/>
                  <a:pt x="1469332" y="312864"/>
                  <a:pt x="1479271" y="319490"/>
                </a:cubicBezTo>
                <a:cubicBezTo>
                  <a:pt x="1482584" y="332742"/>
                  <a:pt x="1477685" y="366581"/>
                  <a:pt x="1489210" y="359247"/>
                </a:cubicBezTo>
                <a:cubicBezTo>
                  <a:pt x="1530762" y="332805"/>
                  <a:pt x="1556876" y="287589"/>
                  <a:pt x="1588601" y="249916"/>
                </a:cubicBezTo>
                <a:cubicBezTo>
                  <a:pt x="1609941" y="224574"/>
                  <a:pt x="1627257" y="196045"/>
                  <a:pt x="1648236" y="170403"/>
                </a:cubicBezTo>
                <a:cubicBezTo>
                  <a:pt x="1657137" y="159524"/>
                  <a:pt x="1668715" y="151091"/>
                  <a:pt x="1678053" y="140586"/>
                </a:cubicBezTo>
                <a:cubicBezTo>
                  <a:pt x="1744779" y="65519"/>
                  <a:pt x="1701887" y="98192"/>
                  <a:pt x="1757566" y="61073"/>
                </a:cubicBezTo>
                <a:cubicBezTo>
                  <a:pt x="1777444" y="64386"/>
                  <a:pt x="1798785" y="62827"/>
                  <a:pt x="1817201" y="71012"/>
                </a:cubicBezTo>
                <a:cubicBezTo>
                  <a:pt x="1844842" y="83297"/>
                  <a:pt x="1854070" y="117782"/>
                  <a:pt x="1866897" y="140586"/>
                </a:cubicBezTo>
                <a:cubicBezTo>
                  <a:pt x="1938171" y="267294"/>
                  <a:pt x="1899296" y="235072"/>
                  <a:pt x="1966288" y="279733"/>
                </a:cubicBezTo>
                <a:cubicBezTo>
                  <a:pt x="2002731" y="253229"/>
                  <a:pt x="2046397" y="234523"/>
                  <a:pt x="2075618" y="200220"/>
                </a:cubicBezTo>
                <a:cubicBezTo>
                  <a:pt x="2123897" y="143544"/>
                  <a:pt x="2194888" y="11377"/>
                  <a:pt x="2194888" y="11377"/>
                </a:cubicBezTo>
                <a:cubicBezTo>
                  <a:pt x="2214766" y="18003"/>
                  <a:pt x="2236555" y="20474"/>
                  <a:pt x="2254523" y="31255"/>
                </a:cubicBezTo>
                <a:cubicBezTo>
                  <a:pt x="2286914" y="50690"/>
                  <a:pt x="2317264" y="74118"/>
                  <a:pt x="2343975" y="100829"/>
                </a:cubicBezTo>
                <a:cubicBezTo>
                  <a:pt x="2368347" y="125201"/>
                  <a:pt x="2403784" y="187259"/>
                  <a:pt x="2423488" y="220099"/>
                </a:cubicBezTo>
                <a:cubicBezTo>
                  <a:pt x="2449992" y="200221"/>
                  <a:pt x="2475050" y="178251"/>
                  <a:pt x="2503001" y="160464"/>
                </a:cubicBezTo>
                <a:cubicBezTo>
                  <a:pt x="2511840" y="154839"/>
                  <a:pt x="2523040" y="146764"/>
                  <a:pt x="2532818" y="150525"/>
                </a:cubicBezTo>
                <a:cubicBezTo>
                  <a:pt x="2568879" y="164395"/>
                  <a:pt x="2597652" y="192881"/>
                  <a:pt x="2632210" y="210160"/>
                </a:cubicBezTo>
                <a:cubicBezTo>
                  <a:pt x="2644428" y="216269"/>
                  <a:pt x="2658714" y="216786"/>
                  <a:pt x="2671966" y="220099"/>
                </a:cubicBezTo>
                <a:cubicBezTo>
                  <a:pt x="2691844" y="210160"/>
                  <a:pt x="2712543" y="201715"/>
                  <a:pt x="2731601" y="190281"/>
                </a:cubicBezTo>
                <a:cubicBezTo>
                  <a:pt x="2745806" y="181758"/>
                  <a:pt x="2755466" y="155790"/>
                  <a:pt x="2771358" y="160464"/>
                </a:cubicBezTo>
                <a:cubicBezTo>
                  <a:pt x="2819874" y="174734"/>
                  <a:pt x="2857497" y="213473"/>
                  <a:pt x="2900566" y="239977"/>
                </a:cubicBezTo>
                <a:cubicBezTo>
                  <a:pt x="2910505" y="259855"/>
                  <a:pt x="2911187" y="310810"/>
                  <a:pt x="2930384" y="299612"/>
                </a:cubicBezTo>
                <a:cubicBezTo>
                  <a:pt x="2975632" y="273217"/>
                  <a:pt x="2986803" y="211059"/>
                  <a:pt x="3019836" y="170403"/>
                </a:cubicBezTo>
                <a:cubicBezTo>
                  <a:pt x="3030282" y="157547"/>
                  <a:pt x="3046340" y="150525"/>
                  <a:pt x="3059592" y="140586"/>
                </a:cubicBezTo>
                <a:cubicBezTo>
                  <a:pt x="3115914" y="173716"/>
                  <a:pt x="3175800" y="201423"/>
                  <a:pt x="3228558" y="239977"/>
                </a:cubicBezTo>
                <a:cubicBezTo>
                  <a:pt x="3262604" y="264857"/>
                  <a:pt x="3276120" y="334262"/>
                  <a:pt x="3318010" y="329429"/>
                </a:cubicBezTo>
                <a:cubicBezTo>
                  <a:pt x="3386495" y="321527"/>
                  <a:pt x="3432685" y="252648"/>
                  <a:pt x="3486975" y="210160"/>
                </a:cubicBezTo>
                <a:cubicBezTo>
                  <a:pt x="3509114" y="192834"/>
                  <a:pt x="3524658" y="168087"/>
                  <a:pt x="3546610" y="150525"/>
                </a:cubicBezTo>
                <a:cubicBezTo>
                  <a:pt x="3706673" y="22474"/>
                  <a:pt x="3650696" y="76256"/>
                  <a:pt x="3725514" y="1438"/>
                </a:cubicBezTo>
                <a:cubicBezTo>
                  <a:pt x="3735453" y="21316"/>
                  <a:pt x="3750752" y="39325"/>
                  <a:pt x="3755331" y="61073"/>
                </a:cubicBezTo>
                <a:cubicBezTo>
                  <a:pt x="3764230" y="103343"/>
                  <a:pt x="3761529" y="147247"/>
                  <a:pt x="3765271" y="190281"/>
                </a:cubicBezTo>
                <a:cubicBezTo>
                  <a:pt x="3768156" y="223452"/>
                  <a:pt x="3771897" y="256542"/>
                  <a:pt x="3775210" y="289673"/>
                </a:cubicBezTo>
                <a:cubicBezTo>
                  <a:pt x="3834146" y="270026"/>
                  <a:pt x="3786295" y="288143"/>
                  <a:pt x="3874601" y="239977"/>
                </a:cubicBezTo>
                <a:cubicBezTo>
                  <a:pt x="3922320" y="213949"/>
                  <a:pt x="3933644" y="212867"/>
                  <a:pt x="3993871" y="190281"/>
                </a:cubicBezTo>
                <a:cubicBezTo>
                  <a:pt x="4010436" y="177029"/>
                  <a:pt x="4030838" y="167496"/>
                  <a:pt x="4043566" y="150525"/>
                </a:cubicBezTo>
                <a:cubicBezTo>
                  <a:pt x="4061346" y="126819"/>
                  <a:pt x="4053690" y="71012"/>
                  <a:pt x="4083323" y="71012"/>
                </a:cubicBezTo>
                <a:cubicBezTo>
                  <a:pt x="4120806" y="71012"/>
                  <a:pt x="4142324" y="119153"/>
                  <a:pt x="4162836" y="150525"/>
                </a:cubicBezTo>
                <a:cubicBezTo>
                  <a:pt x="4199323" y="206329"/>
                  <a:pt x="4222471" y="269794"/>
                  <a:pt x="4252288" y="329429"/>
                </a:cubicBezTo>
                <a:cubicBezTo>
                  <a:pt x="4265540" y="276420"/>
                  <a:pt x="4253408" y="209039"/>
                  <a:pt x="4292044" y="170403"/>
                </a:cubicBezTo>
                <a:cubicBezTo>
                  <a:pt x="4299129" y="163318"/>
                  <a:pt x="4398893" y="286695"/>
                  <a:pt x="4401375" y="289673"/>
                </a:cubicBezTo>
                <a:cubicBezTo>
                  <a:pt x="4408001" y="279734"/>
                  <a:pt x="4412806" y="268302"/>
                  <a:pt x="4421253" y="259855"/>
                </a:cubicBezTo>
                <a:cubicBezTo>
                  <a:pt x="4481566" y="199542"/>
                  <a:pt x="4514803" y="226676"/>
                  <a:pt x="4620036" y="220099"/>
                </a:cubicBezTo>
                <a:cubicBezTo>
                  <a:pt x="4800775" y="113781"/>
                  <a:pt x="4725608" y="136555"/>
                  <a:pt x="4828758" y="110768"/>
                </a:cubicBezTo>
                <a:cubicBezTo>
                  <a:pt x="4868514" y="133959"/>
                  <a:pt x="4909731" y="154811"/>
                  <a:pt x="4948027" y="180342"/>
                </a:cubicBezTo>
                <a:cubicBezTo>
                  <a:pt x="4969557" y="194695"/>
                  <a:pt x="4985109" y="242724"/>
                  <a:pt x="5007662" y="230038"/>
                </a:cubicBezTo>
                <a:cubicBezTo>
                  <a:pt x="5057342" y="202093"/>
                  <a:pt x="5066748" y="131195"/>
                  <a:pt x="5107053" y="90890"/>
                </a:cubicBezTo>
                <a:lnTo>
                  <a:pt x="5146810" y="51133"/>
                </a:lnTo>
                <a:cubicBezTo>
                  <a:pt x="5153436" y="57759"/>
                  <a:pt x="5161176" y="63433"/>
                  <a:pt x="5166688" y="71012"/>
                </a:cubicBezTo>
                <a:cubicBezTo>
                  <a:pt x="5226808" y="153677"/>
                  <a:pt x="5235276" y="176877"/>
                  <a:pt x="5285958" y="269794"/>
                </a:cubicBezTo>
                <a:cubicBezTo>
                  <a:pt x="5289271" y="292985"/>
                  <a:pt x="5275331" y="328150"/>
                  <a:pt x="5295897" y="339368"/>
                </a:cubicBezTo>
                <a:cubicBezTo>
                  <a:pt x="5386258" y="388656"/>
                  <a:pt x="5375088" y="326223"/>
                  <a:pt x="5425105" y="309551"/>
                </a:cubicBezTo>
                <a:cubicBezTo>
                  <a:pt x="5444223" y="303178"/>
                  <a:pt x="5464862" y="302925"/>
                  <a:pt x="5484740" y="299612"/>
                </a:cubicBezTo>
                <a:cubicBezTo>
                  <a:pt x="5554314" y="230038"/>
                  <a:pt x="5635854" y="11125"/>
                  <a:pt x="5693462" y="90890"/>
                </a:cubicBezTo>
                <a:lnTo>
                  <a:pt x="5822671" y="269794"/>
                </a:lnTo>
                <a:cubicBezTo>
                  <a:pt x="5881356" y="132861"/>
                  <a:pt x="5821650" y="248388"/>
                  <a:pt x="5882305" y="170403"/>
                </a:cubicBezTo>
                <a:cubicBezTo>
                  <a:pt x="5928099" y="111524"/>
                  <a:pt x="5910981" y="115711"/>
                  <a:pt x="5928770" y="106879"/>
                </a:cubicBezTo>
                <a:lnTo>
                  <a:pt x="5951878" y="95699"/>
                </a:lnTo>
                <a:lnTo>
                  <a:pt x="5951878" y="1896753"/>
                </a:lnTo>
                <a:lnTo>
                  <a:pt x="0" y="189675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6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77AF7-54E0-4E4F-B77B-BB2221F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4" y="235132"/>
            <a:ext cx="7661482" cy="6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DA54FC43-173E-4973-B4EE-0197536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2537" y="-2057828"/>
            <a:ext cx="5133702" cy="52810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4858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𝒀𝒁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GB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GB" sz="15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5105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9500" t="-935" r="-267500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710" t="-935" r="-158454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2353" t="-935" r="-92941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8917" t="-935" r="-637" b="-8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4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8E8C9B32-3B34-41EB-B65E-1D997ABC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89535"/>
            <a:ext cx="3701415" cy="1485477"/>
          </a:xfrm>
          <a:prstGeom prst="rect">
            <a:avLst/>
          </a:prstGeom>
          <a:noFill/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15B4F-7EF8-4D85-9574-1AE532D244F7}"/>
              </a:ext>
            </a:extLst>
          </p:cNvPr>
          <p:cNvGrpSpPr/>
          <p:nvPr/>
        </p:nvGrpSpPr>
        <p:grpSpPr>
          <a:xfrm>
            <a:off x="525948" y="2685666"/>
            <a:ext cx="3607759" cy="1414055"/>
            <a:chOff x="525948" y="2685666"/>
            <a:chExt cx="3607759" cy="14140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21AFBC-B086-4EBD-B585-CFAA9FFB5993}"/>
                </a:ext>
              </a:extLst>
            </p:cNvPr>
            <p:cNvGrpSpPr/>
            <p:nvPr/>
          </p:nvGrpSpPr>
          <p:grpSpPr>
            <a:xfrm>
              <a:off x="525948" y="2685666"/>
              <a:ext cx="3061895" cy="1414055"/>
              <a:chOff x="525948" y="2685666"/>
              <a:chExt cx="3061895" cy="1414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/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/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/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C1AEFD-05CC-4381-B777-50D3BCBBFB78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1584574" y="2934425"/>
                <a:ext cx="944643" cy="49751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D84F6FE-EE04-4C7B-B015-9818542D0AFA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1584574" y="3431943"/>
                <a:ext cx="944643" cy="41901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0C985D-24B3-4781-A0C9-57093C1417E6}"/>
                </a:ext>
              </a:extLst>
            </p:cNvPr>
            <p:cNvGrpSpPr/>
            <p:nvPr/>
          </p:nvGrpSpPr>
          <p:grpSpPr>
            <a:xfrm rot="5400000">
              <a:off x="3665314" y="2663985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9759BBD-E446-4F84-8E98-CF271D2A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8EE332-8344-4CA4-BA59-E9D5AF75B3D3}"/>
                </a:ext>
              </a:extLst>
            </p:cNvPr>
            <p:cNvGrpSpPr/>
            <p:nvPr/>
          </p:nvGrpSpPr>
          <p:grpSpPr>
            <a:xfrm rot="5400000">
              <a:off x="3714656" y="3592657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D8D05-3F02-4164-B033-E5CF9AA1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910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7F3C5B-EDD0-4ACB-971A-8739B7EE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7" y="814022"/>
            <a:ext cx="7738606" cy="48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C93BD2-E539-4842-B70A-62182D4D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0" y="2988266"/>
            <a:ext cx="10004891" cy="34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793</Words>
  <Application>Microsoft Office PowerPoint</Application>
  <PresentationFormat>Widescreen</PresentationFormat>
  <Paragraphs>498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9</cp:revision>
  <dcterms:created xsi:type="dcterms:W3CDTF">2021-07-25T06:09:47Z</dcterms:created>
  <dcterms:modified xsi:type="dcterms:W3CDTF">2021-08-11T05:36:42Z</dcterms:modified>
</cp:coreProperties>
</file>