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5C88-7A94-46F3-BAC5-161FFDB890F3}" v="17" dt="2021-08-15T09:30:10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undo custSel addSld modSld">
      <pc:chgData name="CHRISTOPHER LLONES" userId="ee08fdad-24ed-4713-bb77-380897b11f62" providerId="ADAL" clId="{5AC45C88-7A94-46F3-BAC5-161FFDB890F3}" dt="2021-08-15T09:30:24.037" v="220" actId="12789"/>
      <pc:docMkLst>
        <pc:docMk/>
      </pc:docMkLst>
      <pc:sldChg chg="addSp delSp modSp mod">
        <pc:chgData name="CHRISTOPHER LLONES" userId="ee08fdad-24ed-4713-bb77-380897b11f62" providerId="ADAL" clId="{5AC45C88-7A94-46F3-BAC5-161FFDB890F3}" dt="2021-08-15T09:24:41.862" v="158" actId="478"/>
        <pc:sldMkLst>
          <pc:docMk/>
          <pc:sldMk cId="777242666" sldId="256"/>
        </pc:sldMkLst>
        <pc:spChg chg="add del mod">
          <ac:chgData name="CHRISTOPHER LLONES" userId="ee08fdad-24ed-4713-bb77-380897b11f62" providerId="ADAL" clId="{5AC45C88-7A94-46F3-BAC5-161FFDB890F3}" dt="2021-08-15T09:24:41.862" v="158" actId="478"/>
          <ac:spMkLst>
            <pc:docMk/>
            <pc:sldMk cId="777242666" sldId="256"/>
            <ac:spMk id="3" creationId="{14195306-2853-4793-814A-731FD99C25B4}"/>
          </ac:spMkLst>
        </pc:spChg>
        <pc:picChg chg="add mod">
          <ac:chgData name="CHRISTOPHER LLONES" userId="ee08fdad-24ed-4713-bb77-380897b11f62" providerId="ADAL" clId="{5AC45C88-7A94-46F3-BAC5-161FFDB890F3}" dt="2021-08-15T05:40:43.811" v="87" actId="1038"/>
          <ac:picMkLst>
            <pc:docMk/>
            <pc:sldMk cId="777242666" sldId="256"/>
            <ac:picMk id="2" creationId="{F90F2B9B-F468-48F2-B19B-91100FA147D5}"/>
          </ac:picMkLst>
        </pc:picChg>
        <pc:picChg chg="del mod">
          <ac:chgData name="CHRISTOPHER LLONES" userId="ee08fdad-24ed-4713-bb77-380897b11f62" providerId="ADAL" clId="{5AC45C88-7A94-46F3-BAC5-161FFDB890F3}" dt="2021-08-15T05:36:17.827" v="39" actId="478"/>
          <ac:picMkLst>
            <pc:docMk/>
            <pc:sldMk cId="777242666" sldId="256"/>
            <ac:picMk id="31" creationId="{6D39D4FF-75EC-4530-B632-704BD7C16C28}"/>
          </ac:picMkLst>
        </pc:picChg>
        <pc:picChg chg="del">
          <ac:chgData name="CHRISTOPHER LLONES" userId="ee08fdad-24ed-4713-bb77-380897b11f62" providerId="ADAL" clId="{5AC45C88-7A94-46F3-BAC5-161FFDB890F3}" dt="2021-08-15T05:34:46.152" v="16" actId="21"/>
          <ac:picMkLst>
            <pc:docMk/>
            <pc:sldMk cId="777242666" sldId="256"/>
            <ac:picMk id="1026" creationId="{4FE418C6-F88A-4FDA-9549-97CA8BBECC6C}"/>
          </ac:picMkLst>
        </pc:picChg>
        <pc:picChg chg="del">
          <ac:chgData name="CHRISTOPHER LLONES" userId="ee08fdad-24ed-4713-bb77-380897b11f62" providerId="ADAL" clId="{5AC45C88-7A94-46F3-BAC5-161FFDB890F3}" dt="2021-08-15T05:34:46.152" v="16" actId="21"/>
          <ac:picMkLst>
            <pc:docMk/>
            <pc:sldMk cId="777242666" sldId="256"/>
            <ac:picMk id="2050" creationId="{FC43FC77-1501-4892-BAAC-4206277F5ABF}"/>
          </ac:picMkLst>
        </pc:picChg>
      </pc:sldChg>
      <pc:sldChg chg="addSp delSp modSp mod">
        <pc:chgData name="CHRISTOPHER LLONES" userId="ee08fdad-24ed-4713-bb77-380897b11f62" providerId="ADAL" clId="{5AC45C88-7A94-46F3-BAC5-161FFDB890F3}" dt="2021-08-15T05:35:32.540" v="33" actId="164"/>
        <pc:sldMkLst>
          <pc:docMk/>
          <pc:sldMk cId="1877650632" sldId="257"/>
        </pc:sldMkLst>
        <pc:grpChg chg="add mod">
          <ac:chgData name="CHRISTOPHER LLONES" userId="ee08fdad-24ed-4713-bb77-380897b11f62" providerId="ADAL" clId="{5AC45C88-7A94-46F3-BAC5-161FFDB890F3}" dt="2021-08-15T05:35:32.540" v="33" actId="164"/>
          <ac:grpSpMkLst>
            <pc:docMk/>
            <pc:sldMk cId="1877650632" sldId="257"/>
            <ac:grpSpMk id="5" creationId="{C60222E0-234F-42B8-99B0-3B680ED73E20}"/>
          </ac:grpSpMkLst>
        </pc:grpChg>
        <pc:grpChg chg="mod">
          <ac:chgData name="CHRISTOPHER LLONES" userId="ee08fdad-24ed-4713-bb77-380897b11f62" providerId="ADAL" clId="{5AC45C88-7A94-46F3-BAC5-161FFDB890F3}" dt="2021-08-15T05:34:12.432" v="8" actId="1076"/>
          <ac:grpSpMkLst>
            <pc:docMk/>
            <pc:sldMk cId="1877650632" sldId="257"/>
            <ac:grpSpMk id="12" creationId="{CC9514B7-D75C-444D-9402-0075240F781A}"/>
          </ac:grpSpMkLst>
        </pc:grpChg>
        <pc:grpChg chg="mod">
          <ac:chgData name="CHRISTOPHER LLONES" userId="ee08fdad-24ed-4713-bb77-380897b11f62" providerId="ADAL" clId="{5AC45C88-7A94-46F3-BAC5-161FFDB890F3}" dt="2021-08-15T05:34:13.344" v="9" actId="1076"/>
          <ac:grpSpMkLst>
            <pc:docMk/>
            <pc:sldMk cId="1877650632" sldId="257"/>
            <ac:grpSpMk id="21" creationId="{01CF845A-D27E-4811-AC96-578BDFF6D06A}"/>
          </ac:grpSpMkLst>
        </pc:grpChg>
        <pc:grpChg chg="mod">
          <ac:chgData name="CHRISTOPHER LLONES" userId="ee08fdad-24ed-4713-bb77-380897b11f62" providerId="ADAL" clId="{5AC45C88-7A94-46F3-BAC5-161FFDB890F3}" dt="2021-08-15T05:34:14.034" v="10" actId="1076"/>
          <ac:grpSpMkLst>
            <pc:docMk/>
            <pc:sldMk cId="1877650632" sldId="257"/>
            <ac:grpSpMk id="36" creationId="{04DBBF64-5FFE-4E7B-97C8-05F15EFD04E6}"/>
          </ac:grpSpMkLst>
        </pc:grpChg>
        <pc:grpChg chg="del mod">
          <ac:chgData name="CHRISTOPHER LLONES" userId="ee08fdad-24ed-4713-bb77-380897b11f62" providerId="ADAL" clId="{5AC45C88-7A94-46F3-BAC5-161FFDB890F3}" dt="2021-08-15T05:34:20.095" v="12" actId="165"/>
          <ac:grpSpMkLst>
            <pc:docMk/>
            <pc:sldMk cId="1877650632" sldId="257"/>
            <ac:grpSpMk id="51" creationId="{3AC92974-ED12-4DED-AC16-4999DC74BC59}"/>
          </ac:grpSpMkLst>
        </pc:grpChg>
        <pc:picChg chg="add del mod">
          <ac:chgData name="CHRISTOPHER LLONES" userId="ee08fdad-24ed-4713-bb77-380897b11f62" providerId="ADAL" clId="{5AC45C88-7A94-46F3-BAC5-161FFDB890F3}" dt="2021-08-15T05:34:54.309" v="21" actId="478"/>
          <ac:picMkLst>
            <pc:docMk/>
            <pc:sldMk cId="1877650632" sldId="257"/>
            <ac:picMk id="47" creationId="{3FF89480-E0E0-41F2-9915-7DD676977588}"/>
          </ac:picMkLst>
        </pc:picChg>
        <pc:picChg chg="add del mod">
          <ac:chgData name="CHRISTOPHER LLONES" userId="ee08fdad-24ed-4713-bb77-380897b11f62" providerId="ADAL" clId="{5AC45C88-7A94-46F3-BAC5-161FFDB890F3}" dt="2021-08-15T05:34:53.170" v="19" actId="478"/>
          <ac:picMkLst>
            <pc:docMk/>
            <pc:sldMk cId="1877650632" sldId="257"/>
            <ac:picMk id="48" creationId="{335DF211-6A44-4FE0-B787-F2B5CCDBA607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2" creationId="{195CF476-A8DD-45ED-B964-D6FAF872C7BF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3" creationId="{CB2FB668-93EF-4770-BC89-B52C91FE48B1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4" creationId="{35398D9C-A715-437F-B60E-3AB0EA29E6EA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5" creationId="{71E1EF6E-8F2C-409D-BF73-5FCDA36F1E7B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6" creationId="{6ABAA967-E752-4175-BF9D-87979E7D675B}"/>
          </ac:picMkLst>
        </pc:picChg>
        <pc:picChg chg="mod">
          <ac:chgData name="CHRISTOPHER LLONES" userId="ee08fdad-24ed-4713-bb77-380897b11f62" providerId="ADAL" clId="{5AC45C88-7A94-46F3-BAC5-161FFDB890F3}" dt="2021-08-15T05:34:09.520" v="6" actId="1076"/>
          <ac:picMkLst>
            <pc:docMk/>
            <pc:sldMk cId="1877650632" sldId="257"/>
            <ac:picMk id="6146" creationId="{49F701FC-E446-4420-95E1-E9C4C483E0F4}"/>
          </ac:picMkLst>
        </pc:picChg>
      </pc:sldChg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  <pc:sldChg chg="addSp delSp modSp add mod">
        <pc:chgData name="CHRISTOPHER LLONES" userId="ee08fdad-24ed-4713-bb77-380897b11f62" providerId="ADAL" clId="{5AC45C88-7A94-46F3-BAC5-161FFDB890F3}" dt="2021-08-15T09:30:24.037" v="220" actId="12789"/>
        <pc:sldMkLst>
          <pc:docMk/>
          <pc:sldMk cId="4059821999" sldId="259"/>
        </pc:sldMkLst>
        <pc:spChg chg="mod">
          <ac:chgData name="CHRISTOPHER LLONES" userId="ee08fdad-24ed-4713-bb77-380897b11f62" providerId="ADAL" clId="{5AC45C88-7A94-46F3-BAC5-161FFDB890F3}" dt="2021-08-15T09:30:10.693" v="218" actId="164"/>
          <ac:spMkLst>
            <pc:docMk/>
            <pc:sldMk cId="4059821999" sldId="259"/>
            <ac:spMk id="3" creationId="{14195306-2853-4793-814A-731FD99C25B4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7" creationId="{8DB2D8A4-2F35-4DD0-B1F9-657E44BCE8E7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9" creationId="{F1570F4A-D268-4E05-8325-B4F76B265053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0" creationId="{8F96FF44-A31A-48C1-8C83-5DACF764574B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1" creationId="{4FF47E73-D6E0-4DC9-89D2-5737FACE7506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2" creationId="{5DAF3BB1-5E4A-4D67-89EF-3EF5F805DC15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7" creationId="{681D645F-EC98-411C-B789-5ADE5B785283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1" creationId="{44EA0E3A-C728-43BE-B600-978606100C76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4" creationId="{CE4E4A99-A9F5-4288-AE58-68137958F118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7" creationId="{79D5A297-C825-441A-8D66-66AE6D59DAE2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8" creationId="{AFC3E4B1-6691-4E53-9CA6-301E2DF8D709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9" creationId="{ECF1F5EF-BF04-42E1-BC94-DB0A56B507C7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30" creationId="{EA635843-EA51-4D77-9647-BBD24776CA72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5" creationId="{DBF6990A-DF79-4D7F-AB12-09889EAD4861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7" creationId="{4352439D-382F-4E91-9EBA-0099984E4F5A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8" creationId="{AEA24039-2BCB-4158-AF8C-27E63A36AD52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9" creationId="{2E152E3F-D402-413D-A5FB-3A2B61DBA6B8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40" creationId="{642ACE44-AD3E-488E-A3E3-DF99A0128797}"/>
          </ac:spMkLst>
        </pc:spChg>
        <pc:grpChg chg="add del mod">
          <ac:chgData name="CHRISTOPHER LLONES" userId="ee08fdad-24ed-4713-bb77-380897b11f62" providerId="ADAL" clId="{5AC45C88-7A94-46F3-BAC5-161FFDB890F3}" dt="2021-08-15T09:26:27.452" v="164" actId="21"/>
          <ac:grpSpMkLst>
            <pc:docMk/>
            <pc:sldMk cId="4059821999" sldId="259"/>
            <ac:grpSpMk id="6" creationId="{D3FAF67F-2D54-4DB2-9333-91684B06B912}"/>
          </ac:grpSpMkLst>
        </pc:grpChg>
        <pc:grpChg chg="mod">
          <ac:chgData name="CHRISTOPHER LLONES" userId="ee08fdad-24ed-4713-bb77-380897b11f62" providerId="ADAL" clId="{5AC45C88-7A94-46F3-BAC5-161FFDB890F3}" dt="2021-08-15T09:25:01.293" v="160"/>
          <ac:grpSpMkLst>
            <pc:docMk/>
            <pc:sldMk cId="4059821999" sldId="259"/>
            <ac:grpSpMk id="8" creationId="{A92018D3-503B-4BFD-BC3E-E342C921ED67}"/>
          </ac:grpSpMkLst>
        </pc:grpChg>
        <pc:grpChg chg="add del mod">
          <ac:chgData name="CHRISTOPHER LLONES" userId="ee08fdad-24ed-4713-bb77-380897b11f62" providerId="ADAL" clId="{5AC45C88-7A94-46F3-BAC5-161FFDB890F3}" dt="2021-08-15T09:26:55.836" v="172" actId="21"/>
          <ac:grpSpMkLst>
            <pc:docMk/>
            <pc:sldMk cId="4059821999" sldId="259"/>
            <ac:grpSpMk id="16" creationId="{E2C95B9C-1C08-4FA7-8AED-D26CC1F97949}"/>
          </ac:grpSpMkLst>
        </pc:grpChg>
        <pc:grpChg chg="add del mod">
          <ac:chgData name="CHRISTOPHER LLONES" userId="ee08fdad-24ed-4713-bb77-380897b11f62" providerId="ADAL" clId="{5AC45C88-7A94-46F3-BAC5-161FFDB890F3}" dt="2021-08-15T09:26:47.632" v="170" actId="21"/>
          <ac:grpSpMkLst>
            <pc:docMk/>
            <pc:sldMk cId="4059821999" sldId="259"/>
            <ac:grpSpMk id="20" creationId="{1182279A-5DCF-4D25-A633-620ACD7DEC56}"/>
          </ac:grpSpMkLst>
        </pc:grpChg>
        <pc:grpChg chg="add del mod">
          <ac:chgData name="CHRISTOPHER LLONES" userId="ee08fdad-24ed-4713-bb77-380897b11f62" providerId="ADAL" clId="{5AC45C88-7A94-46F3-BAC5-161FFDB890F3}" dt="2021-08-15T09:27:06.919" v="177" actId="21"/>
          <ac:grpSpMkLst>
            <pc:docMk/>
            <pc:sldMk cId="4059821999" sldId="259"/>
            <ac:grpSpMk id="23" creationId="{8186DBDF-B6D5-4FA8-A6EF-D1C6617784C4}"/>
          </ac:grpSpMkLst>
        </pc:grpChg>
        <pc:grpChg chg="mod">
          <ac:chgData name="CHRISTOPHER LLONES" userId="ee08fdad-24ed-4713-bb77-380897b11f62" providerId="ADAL" clId="{5AC45C88-7A94-46F3-BAC5-161FFDB890F3}" dt="2021-08-15T09:25:01.293" v="160"/>
          <ac:grpSpMkLst>
            <pc:docMk/>
            <pc:sldMk cId="4059821999" sldId="259"/>
            <ac:grpSpMk id="25" creationId="{F9A79106-D8C8-4D2C-B7F1-C32CC2AE2736}"/>
          </ac:grpSpMkLst>
        </pc:grpChg>
        <pc:grpChg chg="add del mod">
          <ac:chgData name="CHRISTOPHER LLONES" userId="ee08fdad-24ed-4713-bb77-380897b11f62" providerId="ADAL" clId="{5AC45C88-7A94-46F3-BAC5-161FFDB890F3}" dt="2021-08-15T09:26:40.449" v="166" actId="21"/>
          <ac:grpSpMkLst>
            <pc:docMk/>
            <pc:sldMk cId="4059821999" sldId="259"/>
            <ac:grpSpMk id="34" creationId="{34073F5B-5D49-4F70-99F7-E927D6B8DC40}"/>
          </ac:grpSpMkLst>
        </pc:grpChg>
        <pc:grpChg chg="mod">
          <ac:chgData name="CHRISTOPHER LLONES" userId="ee08fdad-24ed-4713-bb77-380897b11f62" providerId="ADAL" clId="{5AC45C88-7A94-46F3-BAC5-161FFDB890F3}" dt="2021-08-15T09:26:38.813" v="165"/>
          <ac:grpSpMkLst>
            <pc:docMk/>
            <pc:sldMk cId="4059821999" sldId="259"/>
            <ac:grpSpMk id="36" creationId="{DBA3567C-8AC8-4B8B-90DA-EADED52B4800}"/>
          </ac:grpSpMkLst>
        </pc:grpChg>
        <pc:grpChg chg="add del mod">
          <ac:chgData name="CHRISTOPHER LLONES" userId="ee08fdad-24ed-4713-bb77-380897b11f62" providerId="ADAL" clId="{5AC45C88-7A94-46F3-BAC5-161FFDB890F3}" dt="2021-08-15T09:28:54.066" v="203" actId="165"/>
          <ac:grpSpMkLst>
            <pc:docMk/>
            <pc:sldMk cId="4059821999" sldId="259"/>
            <ac:grpSpMk id="48" creationId="{41D12AE0-5E9E-4123-B6AA-479A50A0FAD3}"/>
          </ac:grpSpMkLst>
        </pc:grpChg>
        <pc:grpChg chg="add mod">
          <ac:chgData name="CHRISTOPHER LLONES" userId="ee08fdad-24ed-4713-bb77-380897b11f62" providerId="ADAL" clId="{5AC45C88-7A94-46F3-BAC5-161FFDB890F3}" dt="2021-08-15T09:30:10.693" v="218" actId="164"/>
          <ac:grpSpMkLst>
            <pc:docMk/>
            <pc:sldMk cId="4059821999" sldId="259"/>
            <ac:grpSpMk id="49" creationId="{6C6C4B67-B018-406A-89D8-743A0CE742AE}"/>
          </ac:grpSpMkLst>
        </pc:grpChg>
        <pc:grpChg chg="add mod">
          <ac:chgData name="CHRISTOPHER LLONES" userId="ee08fdad-24ed-4713-bb77-380897b11f62" providerId="ADAL" clId="{5AC45C88-7A94-46F3-BAC5-161FFDB890F3}" dt="2021-08-15T09:30:24.037" v="220" actId="12789"/>
          <ac:grpSpMkLst>
            <pc:docMk/>
            <pc:sldMk cId="4059821999" sldId="259"/>
            <ac:grpSpMk id="50" creationId="{38EB3E9B-6C47-4207-A5CE-B3187D41A443}"/>
          </ac:grpSpMkLst>
        </pc:grpChg>
        <pc:picChg chg="del">
          <ac:chgData name="CHRISTOPHER LLONES" userId="ee08fdad-24ed-4713-bb77-380897b11f62" providerId="ADAL" clId="{5AC45C88-7A94-46F3-BAC5-161FFDB890F3}" dt="2021-08-15T09:24:46.149" v="159" actId="478"/>
          <ac:picMkLst>
            <pc:docMk/>
            <pc:sldMk cId="4059821999" sldId="259"/>
            <ac:picMk id="2" creationId="{F90F2B9B-F468-48F2-B19B-91100FA147D5}"/>
          </ac:picMkLst>
        </pc:picChg>
        <pc:picChg chg="add del mod">
          <ac:chgData name="CHRISTOPHER LLONES" userId="ee08fdad-24ed-4713-bb77-380897b11f62" providerId="ADAL" clId="{5AC45C88-7A94-46F3-BAC5-161FFDB890F3}" dt="2021-08-15T09:27:01.880" v="175" actId="478"/>
          <ac:picMkLst>
            <pc:docMk/>
            <pc:sldMk cId="4059821999" sldId="259"/>
            <ac:picMk id="4" creationId="{495EF8D5-5162-4F67-B5AB-8482D83B4A82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5" creationId="{2F3464F8-EDE9-4A0C-A060-7A8F549CD086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18" creationId="{7F19E14F-5497-48EF-84F2-BB6004D730EA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19" creationId="{A1985DE7-52BD-45F4-AA09-6C2E658FC8A5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22" creationId="{61183A28-4DEF-4B87-B17D-85E700271D78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26" creationId="{626EB3DC-C92E-4B9D-82E0-932E76CF0DDE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44" creationId="{82CB283F-5A82-4D94-A718-6C1220D01162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45" creationId="{B32D2691-E498-464A-8229-A28A6C9D71FB}"/>
          </ac:picMkLst>
        </pc:picChg>
        <pc:picChg chg="add mod topLvl">
          <ac:chgData name="CHRISTOPHER LLONES" userId="ee08fdad-24ed-4713-bb77-380897b11f62" providerId="ADAL" clId="{5AC45C88-7A94-46F3-BAC5-161FFDB890F3}" dt="2021-08-15T09:29:58.406" v="216" actId="1076"/>
          <ac:picMkLst>
            <pc:docMk/>
            <pc:sldMk cId="4059821999" sldId="259"/>
            <ac:picMk id="46" creationId="{248CB911-926B-426A-9B8D-812F6ABD056D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47" creationId="{98B3A78C-4279-4C9A-BB8F-33EA995B333C}"/>
          </ac:picMkLst>
        </pc:picChg>
        <pc:cxnChg chg="mod">
          <ac:chgData name="CHRISTOPHER LLONES" userId="ee08fdad-24ed-4713-bb77-380897b11f62" providerId="ADAL" clId="{5AC45C88-7A94-46F3-BAC5-161FFDB890F3}" dt="2021-08-15T09:26:27.452" v="164" actId="21"/>
          <ac:cxnSpMkLst>
            <pc:docMk/>
            <pc:sldMk cId="4059821999" sldId="259"/>
            <ac:cxnSpMk id="13" creationId="{97552F6D-4E1A-4958-9E40-950D3EC5BDF5}"/>
          </ac:cxnSpMkLst>
        </pc:cxnChg>
        <pc:cxnChg chg="mod">
          <ac:chgData name="CHRISTOPHER LLONES" userId="ee08fdad-24ed-4713-bb77-380897b11f62" providerId="ADAL" clId="{5AC45C88-7A94-46F3-BAC5-161FFDB890F3}" dt="2021-08-15T09:26:27.452" v="164" actId="21"/>
          <ac:cxnSpMkLst>
            <pc:docMk/>
            <pc:sldMk cId="4059821999" sldId="259"/>
            <ac:cxnSpMk id="14" creationId="{B1D03F47-B804-4D4D-9D40-C6D19B39EC3B}"/>
          </ac:cxnSpMkLst>
        </pc:cxnChg>
        <pc:cxnChg chg="mod">
          <ac:chgData name="CHRISTOPHER LLONES" userId="ee08fdad-24ed-4713-bb77-380897b11f62" providerId="ADAL" clId="{5AC45C88-7A94-46F3-BAC5-161FFDB890F3}" dt="2021-08-15T09:26:27.452" v="164" actId="21"/>
          <ac:cxnSpMkLst>
            <pc:docMk/>
            <pc:sldMk cId="4059821999" sldId="259"/>
            <ac:cxnSpMk id="15" creationId="{EA777F05-A978-48EA-A8CA-AFD9E2DA8A41}"/>
          </ac:cxnSpMkLst>
        </pc:cxnChg>
        <pc:cxnChg chg="mod">
          <ac:chgData name="CHRISTOPHER LLONES" userId="ee08fdad-24ed-4713-bb77-380897b11f62" providerId="ADAL" clId="{5AC45C88-7A94-46F3-BAC5-161FFDB890F3}" dt="2021-08-15T09:27:06.919" v="177" actId="21"/>
          <ac:cxnSpMkLst>
            <pc:docMk/>
            <pc:sldMk cId="4059821999" sldId="259"/>
            <ac:cxnSpMk id="31" creationId="{E81DDCDD-F9AD-4597-99EF-54CB4E0A522E}"/>
          </ac:cxnSpMkLst>
        </pc:cxnChg>
        <pc:cxnChg chg="mod">
          <ac:chgData name="CHRISTOPHER LLONES" userId="ee08fdad-24ed-4713-bb77-380897b11f62" providerId="ADAL" clId="{5AC45C88-7A94-46F3-BAC5-161FFDB890F3}" dt="2021-08-15T09:27:06.919" v="177" actId="21"/>
          <ac:cxnSpMkLst>
            <pc:docMk/>
            <pc:sldMk cId="4059821999" sldId="259"/>
            <ac:cxnSpMk id="32" creationId="{A3A6A952-D9CA-4131-904E-413ABA5E52C2}"/>
          </ac:cxnSpMkLst>
        </pc:cxnChg>
        <pc:cxnChg chg="mod">
          <ac:chgData name="CHRISTOPHER LLONES" userId="ee08fdad-24ed-4713-bb77-380897b11f62" providerId="ADAL" clId="{5AC45C88-7A94-46F3-BAC5-161FFDB890F3}" dt="2021-08-15T09:27:06.919" v="177" actId="21"/>
          <ac:cxnSpMkLst>
            <pc:docMk/>
            <pc:sldMk cId="4059821999" sldId="259"/>
            <ac:cxnSpMk id="33" creationId="{09040FA8-8749-45B0-9931-3F6E9C716EE1}"/>
          </ac:cxnSpMkLst>
        </pc:cxnChg>
        <pc:cxnChg chg="mod">
          <ac:chgData name="CHRISTOPHER LLONES" userId="ee08fdad-24ed-4713-bb77-380897b11f62" providerId="ADAL" clId="{5AC45C88-7A94-46F3-BAC5-161FFDB890F3}" dt="2021-08-15T09:26:40.449" v="166" actId="21"/>
          <ac:cxnSpMkLst>
            <pc:docMk/>
            <pc:sldMk cId="4059821999" sldId="259"/>
            <ac:cxnSpMk id="41" creationId="{F2284BDF-16EB-44D0-AECC-0808B7FF82A6}"/>
          </ac:cxnSpMkLst>
        </pc:cxnChg>
        <pc:cxnChg chg="mod">
          <ac:chgData name="CHRISTOPHER LLONES" userId="ee08fdad-24ed-4713-bb77-380897b11f62" providerId="ADAL" clId="{5AC45C88-7A94-46F3-BAC5-161FFDB890F3}" dt="2021-08-15T09:26:40.449" v="166" actId="21"/>
          <ac:cxnSpMkLst>
            <pc:docMk/>
            <pc:sldMk cId="4059821999" sldId="259"/>
            <ac:cxnSpMk id="42" creationId="{7F685E4B-D0C8-4FC0-9EA1-869820ABAF0F}"/>
          </ac:cxnSpMkLst>
        </pc:cxnChg>
        <pc:cxnChg chg="mod">
          <ac:chgData name="CHRISTOPHER LLONES" userId="ee08fdad-24ed-4713-bb77-380897b11f62" providerId="ADAL" clId="{5AC45C88-7A94-46F3-BAC5-161FFDB890F3}" dt="2021-08-15T09:26:40.449" v="166" actId="21"/>
          <ac:cxnSpMkLst>
            <pc:docMk/>
            <pc:sldMk cId="4059821999" sldId="259"/>
            <ac:cxnSpMk id="43" creationId="{3A232206-3D2A-4D22-A253-D2728FA1BB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6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F2B9B-F468-48F2-B19B-91100FA1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9917281" y="5335928"/>
            <a:ext cx="1994537" cy="13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8EB3E9B-6C47-4207-A5CE-B3187D41A443}"/>
              </a:ext>
            </a:extLst>
          </p:cNvPr>
          <p:cNvGrpSpPr/>
          <p:nvPr/>
        </p:nvGrpSpPr>
        <p:grpSpPr>
          <a:xfrm>
            <a:off x="2326064" y="1064841"/>
            <a:ext cx="7539872" cy="4728319"/>
            <a:chOff x="2326064" y="904585"/>
            <a:chExt cx="7539872" cy="47283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195306-2853-4793-814A-731FD99C25B4}"/>
                </a:ext>
              </a:extLst>
            </p:cNvPr>
            <p:cNvSpPr txBox="1"/>
            <p:nvPr/>
          </p:nvSpPr>
          <p:spPr>
            <a:xfrm>
              <a:off x="2326064" y="904585"/>
              <a:ext cx="75398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800" dirty="0"/>
                <a:t>Structural Equation Modeling (SEM)using R</a:t>
              </a:r>
              <a:endParaRPr lang="en-GB" sz="48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C6C4B67-B018-406A-89D8-743A0CE742AE}"/>
                </a:ext>
              </a:extLst>
            </p:cNvPr>
            <p:cNvGrpSpPr/>
            <p:nvPr/>
          </p:nvGrpSpPr>
          <p:grpSpPr>
            <a:xfrm>
              <a:off x="3779603" y="2891995"/>
              <a:ext cx="4837966" cy="2740909"/>
              <a:chOff x="2224180" y="3664993"/>
              <a:chExt cx="4837966" cy="2740909"/>
            </a:xfrm>
          </p:grpSpPr>
          <p:pic>
            <p:nvPicPr>
              <p:cNvPr id="5" name="Picture 2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2F3464F8-EDE9-4A0C-A060-7A8F549CD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4180" y="3664993"/>
                <a:ext cx="1381335" cy="1594700"/>
              </a:xfrm>
              <a:prstGeom prst="rect">
                <a:avLst/>
              </a:prstGeom>
              <a:noFill/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2CB283F-5A82-4D94-A718-6C1220D0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2856" y="4909444"/>
                <a:ext cx="1267966" cy="149645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32D2691-E498-464A-8229-A28A6C9D7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8883" y="3674534"/>
                <a:ext cx="1267966" cy="149645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48CB911-926B-426A-9B8D-812F6ABD0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0217" y="3676143"/>
                <a:ext cx="1267967" cy="149324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8B3A78C-4279-4C9A-BB8F-33EA995B3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4180" y="4894056"/>
                <a:ext cx="1267966" cy="14964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598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" y="1033605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1097953" y="145952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3626012" y="4142661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3237296" y="3649611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222E0-234F-42B8-99B0-3B680ED73E20}"/>
              </a:ext>
            </a:extLst>
          </p:cNvPr>
          <p:cNvGrpSpPr/>
          <p:nvPr/>
        </p:nvGrpSpPr>
        <p:grpSpPr>
          <a:xfrm>
            <a:off x="8321773" y="439481"/>
            <a:ext cx="2110477" cy="1450336"/>
            <a:chOff x="8321773" y="439481"/>
            <a:chExt cx="2110477" cy="145033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99613" y="488988"/>
              <a:ext cx="732637" cy="791405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773" y="439481"/>
              <a:ext cx="707690" cy="841826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22403" y="460664"/>
              <a:ext cx="695340" cy="82064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56154" y="1069174"/>
              <a:ext cx="707690" cy="82064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84674" y="1069174"/>
              <a:ext cx="669248" cy="791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1</cp:revision>
  <dcterms:created xsi:type="dcterms:W3CDTF">2021-07-25T06:09:47Z</dcterms:created>
  <dcterms:modified xsi:type="dcterms:W3CDTF">2021-08-15T09:30:29Z</dcterms:modified>
</cp:coreProperties>
</file>