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8" r:id="rId6"/>
    <p:sldId id="263" r:id="rId7"/>
    <p:sldId id="266" r:id="rId8"/>
    <p:sldId id="271" r:id="rId9"/>
    <p:sldId id="264" r:id="rId10"/>
    <p:sldId id="269" r:id="rId11"/>
    <p:sldId id="265" r:id="rId12"/>
    <p:sldId id="270" r:id="rId13"/>
    <p:sldId id="26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A4CE73FB-0613-4D45-A33A-980659603EE5}"/>
    <pc:docChg chg="custSel addSld modSld">
      <pc:chgData name="CHRISTOPHER LLONES" userId="ee08fdad-24ed-4713-bb77-380897b11f62" providerId="ADAL" clId="{A4CE73FB-0613-4D45-A33A-980659603EE5}" dt="2021-09-17T07:10:34.074" v="414" actId="20577"/>
      <pc:docMkLst>
        <pc:docMk/>
      </pc:docMkLst>
      <pc:sldChg chg="modSp">
        <pc:chgData name="CHRISTOPHER LLONES" userId="ee08fdad-24ed-4713-bb77-380897b11f62" providerId="ADAL" clId="{A4CE73FB-0613-4D45-A33A-980659603EE5}" dt="2021-09-17T03:15:35.702" v="186" actId="20577"/>
        <pc:sldMkLst>
          <pc:docMk/>
          <pc:sldMk cId="2989917353" sldId="263"/>
        </pc:sldMkLst>
        <pc:spChg chg="mod">
          <ac:chgData name="CHRISTOPHER LLONES" userId="ee08fdad-24ed-4713-bb77-380897b11f62" providerId="ADAL" clId="{A4CE73FB-0613-4D45-A33A-980659603EE5}" dt="2021-09-17T03:14:58.002" v="163" actId="20577"/>
          <ac:spMkLst>
            <pc:docMk/>
            <pc:sldMk cId="2989917353" sldId="263"/>
            <ac:spMk id="172" creationId="{DAE3B74C-46B1-45B4-A70E-38E19AB8F3D8}"/>
          </ac:spMkLst>
        </pc:spChg>
        <pc:spChg chg="mod">
          <ac:chgData name="CHRISTOPHER LLONES" userId="ee08fdad-24ed-4713-bb77-380897b11f62" providerId="ADAL" clId="{A4CE73FB-0613-4D45-A33A-980659603EE5}" dt="2021-09-17T03:15:02.514" v="165" actId="20577"/>
          <ac:spMkLst>
            <pc:docMk/>
            <pc:sldMk cId="2989917353" sldId="263"/>
            <ac:spMk id="173" creationId="{E7DE50C5-FA65-4817-9110-7CDB5390471C}"/>
          </ac:spMkLst>
        </pc:spChg>
        <pc:spChg chg="mod">
          <ac:chgData name="CHRISTOPHER LLONES" userId="ee08fdad-24ed-4713-bb77-380897b11f62" providerId="ADAL" clId="{A4CE73FB-0613-4D45-A33A-980659603EE5}" dt="2021-09-17T03:15:06.109" v="167" actId="20577"/>
          <ac:spMkLst>
            <pc:docMk/>
            <pc:sldMk cId="2989917353" sldId="263"/>
            <ac:spMk id="174" creationId="{637369E9-2D06-49E6-ADFD-13513C895792}"/>
          </ac:spMkLst>
        </pc:spChg>
        <pc:spChg chg="mod">
          <ac:chgData name="CHRISTOPHER LLONES" userId="ee08fdad-24ed-4713-bb77-380897b11f62" providerId="ADAL" clId="{A4CE73FB-0613-4D45-A33A-980659603EE5}" dt="2021-09-17T03:15:10.223" v="169" actId="20577"/>
          <ac:spMkLst>
            <pc:docMk/>
            <pc:sldMk cId="2989917353" sldId="263"/>
            <ac:spMk id="179" creationId="{49F19FFB-DFE8-4CA6-8F35-52AC28F9F2FB}"/>
          </ac:spMkLst>
        </pc:spChg>
        <pc:spChg chg="mod">
          <ac:chgData name="CHRISTOPHER LLONES" userId="ee08fdad-24ed-4713-bb77-380897b11f62" providerId="ADAL" clId="{A4CE73FB-0613-4D45-A33A-980659603EE5}" dt="2021-09-17T03:15:13.632" v="171" actId="20577"/>
          <ac:spMkLst>
            <pc:docMk/>
            <pc:sldMk cId="2989917353" sldId="263"/>
            <ac:spMk id="180" creationId="{12645E4D-8C57-420A-90C2-5ADE7BA90BFB}"/>
          </ac:spMkLst>
        </pc:spChg>
        <pc:spChg chg="mod">
          <ac:chgData name="CHRISTOPHER LLONES" userId="ee08fdad-24ed-4713-bb77-380897b11f62" providerId="ADAL" clId="{A4CE73FB-0613-4D45-A33A-980659603EE5}" dt="2021-09-17T03:15:17.153" v="173" actId="20577"/>
          <ac:spMkLst>
            <pc:docMk/>
            <pc:sldMk cId="2989917353" sldId="263"/>
            <ac:spMk id="181" creationId="{FF032A4E-EBCC-40C6-A955-37144276033B}"/>
          </ac:spMkLst>
        </pc:spChg>
        <pc:spChg chg="mod">
          <ac:chgData name="CHRISTOPHER LLONES" userId="ee08fdad-24ed-4713-bb77-380897b11f62" providerId="ADAL" clId="{A4CE73FB-0613-4D45-A33A-980659603EE5}" dt="2021-09-17T03:15:20.422" v="175" actId="20577"/>
          <ac:spMkLst>
            <pc:docMk/>
            <pc:sldMk cId="2989917353" sldId="263"/>
            <ac:spMk id="182" creationId="{88D1CFA2-2730-4033-96F0-882A74557BF4}"/>
          </ac:spMkLst>
        </pc:spChg>
        <pc:spChg chg="mod">
          <ac:chgData name="CHRISTOPHER LLONES" userId="ee08fdad-24ed-4713-bb77-380897b11f62" providerId="ADAL" clId="{A4CE73FB-0613-4D45-A33A-980659603EE5}" dt="2021-09-17T03:15:24.437" v="177" actId="20577"/>
          <ac:spMkLst>
            <pc:docMk/>
            <pc:sldMk cId="2989917353" sldId="263"/>
            <ac:spMk id="187" creationId="{00B2B1D1-EB43-4776-96D8-3EF084612C52}"/>
          </ac:spMkLst>
        </pc:spChg>
        <pc:spChg chg="mod">
          <ac:chgData name="CHRISTOPHER LLONES" userId="ee08fdad-24ed-4713-bb77-380897b11f62" providerId="ADAL" clId="{A4CE73FB-0613-4D45-A33A-980659603EE5}" dt="2021-09-17T03:15:28.295" v="180" actId="20577"/>
          <ac:spMkLst>
            <pc:docMk/>
            <pc:sldMk cId="2989917353" sldId="263"/>
            <ac:spMk id="188" creationId="{8FE79954-F3D1-4ACD-A245-AEB0822075CE}"/>
          </ac:spMkLst>
        </pc:spChg>
        <pc:spChg chg="mod">
          <ac:chgData name="CHRISTOPHER LLONES" userId="ee08fdad-24ed-4713-bb77-380897b11f62" providerId="ADAL" clId="{A4CE73FB-0613-4D45-A33A-980659603EE5}" dt="2021-09-17T03:15:32.073" v="183" actId="20577"/>
          <ac:spMkLst>
            <pc:docMk/>
            <pc:sldMk cId="2989917353" sldId="263"/>
            <ac:spMk id="189" creationId="{49F4A6BB-1ABD-40D7-AF74-95D216DD0C94}"/>
          </ac:spMkLst>
        </pc:spChg>
        <pc:spChg chg="mod">
          <ac:chgData name="CHRISTOPHER LLONES" userId="ee08fdad-24ed-4713-bb77-380897b11f62" providerId="ADAL" clId="{A4CE73FB-0613-4D45-A33A-980659603EE5}" dt="2021-09-17T03:15:35.702" v="186" actId="20577"/>
          <ac:spMkLst>
            <pc:docMk/>
            <pc:sldMk cId="2989917353" sldId="263"/>
            <ac:spMk id="190" creationId="{39AE4A0C-6F2D-4E60-896A-4248382C4AE9}"/>
          </ac:spMkLst>
        </pc:spChg>
      </pc:sldChg>
      <pc:sldChg chg="modSp">
        <pc:chgData name="CHRISTOPHER LLONES" userId="ee08fdad-24ed-4713-bb77-380897b11f62" providerId="ADAL" clId="{A4CE73FB-0613-4D45-A33A-980659603EE5}" dt="2021-09-17T03:21:32.525" v="263" actId="20577"/>
        <pc:sldMkLst>
          <pc:docMk/>
          <pc:sldMk cId="2345089276" sldId="264"/>
        </pc:sldMkLst>
        <pc:spChg chg="mod">
          <ac:chgData name="CHRISTOPHER LLONES" userId="ee08fdad-24ed-4713-bb77-380897b11f62" providerId="ADAL" clId="{A4CE73FB-0613-4D45-A33A-980659603EE5}" dt="2021-09-17T03:20:34.259" v="237" actId="20577"/>
          <ac:spMkLst>
            <pc:docMk/>
            <pc:sldMk cId="2345089276" sldId="264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20:37.622" v="239" actId="20577"/>
          <ac:spMkLst>
            <pc:docMk/>
            <pc:sldMk cId="2345089276" sldId="264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20:40.820" v="241" actId="20577"/>
          <ac:spMkLst>
            <pc:docMk/>
            <pc:sldMk cId="2345089276" sldId="264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21:05.788" v="249" actId="20577"/>
          <ac:spMkLst>
            <pc:docMk/>
            <pc:sldMk cId="2345089276" sldId="264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21:13.552" v="252" actId="20577"/>
          <ac:spMkLst>
            <pc:docMk/>
            <pc:sldMk cId="2345089276" sldId="264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21:16.175" v="254" actId="20577"/>
          <ac:spMkLst>
            <pc:docMk/>
            <pc:sldMk cId="2345089276" sldId="264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21:19.039" v="256" actId="20577"/>
          <ac:spMkLst>
            <pc:docMk/>
            <pc:sldMk cId="2345089276" sldId="264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21:22.426" v="258" actId="20577"/>
          <ac:spMkLst>
            <pc:docMk/>
            <pc:sldMk cId="2345089276" sldId="264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21:25.841" v="261" actId="20577"/>
          <ac:spMkLst>
            <pc:docMk/>
            <pc:sldMk cId="2345089276" sldId="264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21:28.687" v="262" actId="20577"/>
          <ac:spMkLst>
            <pc:docMk/>
            <pc:sldMk cId="2345089276" sldId="264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21:32.525" v="263" actId="20577"/>
          <ac:spMkLst>
            <pc:docMk/>
            <pc:sldMk cId="2345089276" sldId="264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8:37.993" v="303" actId="20577"/>
        <pc:sldMkLst>
          <pc:docMk/>
          <pc:sldMk cId="2341832362" sldId="265"/>
        </pc:sldMkLst>
        <pc:spChg chg="mod">
          <ac:chgData name="CHRISTOPHER LLONES" userId="ee08fdad-24ed-4713-bb77-380897b11f62" providerId="ADAL" clId="{A4CE73FB-0613-4D45-A33A-980659603EE5}" dt="2021-09-17T06:48:04.319" v="286" actId="20577"/>
          <ac:spMkLst>
            <pc:docMk/>
            <pc:sldMk cId="2341832362" sldId="265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8:07.823" v="288" actId="20577"/>
          <ac:spMkLst>
            <pc:docMk/>
            <pc:sldMk cId="2341832362" sldId="265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8:10.480" v="290" actId="20577"/>
          <ac:spMkLst>
            <pc:docMk/>
            <pc:sldMk cId="2341832362" sldId="265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8:16.770" v="292" actId="20577"/>
          <ac:spMkLst>
            <pc:docMk/>
            <pc:sldMk cId="2341832362" sldId="265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8:19.590" v="294" actId="20577"/>
          <ac:spMkLst>
            <pc:docMk/>
            <pc:sldMk cId="2341832362" sldId="265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8:23.204" v="296" actId="20577"/>
          <ac:spMkLst>
            <pc:docMk/>
            <pc:sldMk cId="2341832362" sldId="265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8:26.689" v="298" actId="20577"/>
          <ac:spMkLst>
            <pc:docMk/>
            <pc:sldMk cId="2341832362" sldId="265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8:30.008" v="300" actId="20577"/>
          <ac:spMkLst>
            <pc:docMk/>
            <pc:sldMk cId="2341832362" sldId="265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8:32.568" v="301" actId="20577"/>
          <ac:spMkLst>
            <pc:docMk/>
            <pc:sldMk cId="2341832362" sldId="265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8:35.461" v="302" actId="20577"/>
          <ac:spMkLst>
            <pc:docMk/>
            <pc:sldMk cId="2341832362" sldId="265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8:37.993" v="303" actId="20577"/>
          <ac:spMkLst>
            <pc:docMk/>
            <pc:sldMk cId="2341832362" sldId="265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3:19:27.329" v="212" actId="20577"/>
        <pc:sldMkLst>
          <pc:docMk/>
          <pc:sldMk cId="197733743" sldId="266"/>
        </pc:sldMkLst>
        <pc:spChg chg="mod">
          <ac:chgData name="CHRISTOPHER LLONES" userId="ee08fdad-24ed-4713-bb77-380897b11f62" providerId="ADAL" clId="{A4CE73FB-0613-4D45-A33A-980659603EE5}" dt="2021-09-17T03:17:52.963" v="188" actId="20577"/>
          <ac:spMkLst>
            <pc:docMk/>
            <pc:sldMk cId="197733743" sldId="266"/>
            <ac:spMk id="37" creationId="{1DE7ECAC-E06F-456F-8AF5-E8B3DFAC4335}"/>
          </ac:spMkLst>
        </pc:spChg>
        <pc:spChg chg="mod">
          <ac:chgData name="CHRISTOPHER LLONES" userId="ee08fdad-24ed-4713-bb77-380897b11f62" providerId="ADAL" clId="{A4CE73FB-0613-4D45-A33A-980659603EE5}" dt="2021-09-17T03:18:02.888" v="191" actId="20577"/>
          <ac:spMkLst>
            <pc:docMk/>
            <pc:sldMk cId="197733743" sldId="266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18:07.627" v="193" actId="20577"/>
          <ac:spMkLst>
            <pc:docMk/>
            <pc:sldMk cId="197733743" sldId="266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18:13.288" v="195" actId="20577"/>
          <ac:spMkLst>
            <pc:docMk/>
            <pc:sldMk cId="197733743" sldId="266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18:56.739" v="197" actId="20577"/>
          <ac:spMkLst>
            <pc:docMk/>
            <pc:sldMk cId="197733743" sldId="266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18:59.991" v="199" actId="20577"/>
          <ac:spMkLst>
            <pc:docMk/>
            <pc:sldMk cId="197733743" sldId="266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19:03.807" v="201" actId="20577"/>
          <ac:spMkLst>
            <pc:docMk/>
            <pc:sldMk cId="197733743" sldId="266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19:11.424" v="203" actId="20577"/>
          <ac:spMkLst>
            <pc:docMk/>
            <pc:sldMk cId="197733743" sldId="266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19:14.887" v="205" actId="20577"/>
          <ac:spMkLst>
            <pc:docMk/>
            <pc:sldMk cId="197733743" sldId="266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19:18.971" v="208" actId="20577"/>
          <ac:spMkLst>
            <pc:docMk/>
            <pc:sldMk cId="197733743" sldId="266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19:21.118" v="209" actId="20577"/>
          <ac:spMkLst>
            <pc:docMk/>
            <pc:sldMk cId="197733743" sldId="266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19:27.329" v="212" actId="20577"/>
          <ac:spMkLst>
            <pc:docMk/>
            <pc:sldMk cId="197733743" sldId="266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7:56.871" v="284" actId="20577"/>
        <pc:sldMkLst>
          <pc:docMk/>
          <pc:sldMk cId="4214772933" sldId="269"/>
        </pc:sldMkLst>
        <pc:spChg chg="mod">
          <ac:chgData name="CHRISTOPHER LLONES" userId="ee08fdad-24ed-4713-bb77-380897b11f62" providerId="ADAL" clId="{A4CE73FB-0613-4D45-A33A-980659603EE5}" dt="2021-09-17T06:47:17.871" v="265" actId="20577"/>
          <ac:spMkLst>
            <pc:docMk/>
            <pc:sldMk cId="4214772933" sldId="269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7:20.787" v="267" actId="20577"/>
          <ac:spMkLst>
            <pc:docMk/>
            <pc:sldMk cId="4214772933" sldId="269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7:23.688" v="269" actId="20577"/>
          <ac:spMkLst>
            <pc:docMk/>
            <pc:sldMk cId="4214772933" sldId="269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7:30.630" v="271" actId="20577"/>
          <ac:spMkLst>
            <pc:docMk/>
            <pc:sldMk cId="4214772933" sldId="269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7:34.631" v="273" actId="20577"/>
          <ac:spMkLst>
            <pc:docMk/>
            <pc:sldMk cId="4214772933" sldId="269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7:40.393" v="275" actId="20577"/>
          <ac:spMkLst>
            <pc:docMk/>
            <pc:sldMk cId="4214772933" sldId="269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7:43.286" v="277" actId="20577"/>
          <ac:spMkLst>
            <pc:docMk/>
            <pc:sldMk cId="4214772933" sldId="269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7:46.447" v="279" actId="20577"/>
          <ac:spMkLst>
            <pc:docMk/>
            <pc:sldMk cId="4214772933" sldId="269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7:50.756" v="282" actId="20577"/>
          <ac:spMkLst>
            <pc:docMk/>
            <pc:sldMk cId="4214772933" sldId="269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7:53.225" v="283" actId="20577"/>
          <ac:spMkLst>
            <pc:docMk/>
            <pc:sldMk cId="4214772933" sldId="269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7:56.871" v="284" actId="20577"/>
          <ac:spMkLst>
            <pc:docMk/>
            <pc:sldMk cId="4214772933" sldId="269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9:28.532" v="326" actId="20577"/>
        <pc:sldMkLst>
          <pc:docMk/>
          <pc:sldMk cId="3800126522" sldId="270"/>
        </pc:sldMkLst>
        <pc:spChg chg="mod">
          <ac:chgData name="CHRISTOPHER LLONES" userId="ee08fdad-24ed-4713-bb77-380897b11f62" providerId="ADAL" clId="{A4CE73FB-0613-4D45-A33A-980659603EE5}" dt="2021-09-17T06:48:52.287" v="305" actId="20577"/>
          <ac:spMkLst>
            <pc:docMk/>
            <pc:sldMk cId="3800126522" sldId="270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8:55.320" v="307" actId="20577"/>
          <ac:spMkLst>
            <pc:docMk/>
            <pc:sldMk cId="3800126522" sldId="270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8:58.091" v="309" actId="20577"/>
          <ac:spMkLst>
            <pc:docMk/>
            <pc:sldMk cId="3800126522" sldId="270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9:01.874" v="311" actId="20577"/>
          <ac:spMkLst>
            <pc:docMk/>
            <pc:sldMk cId="3800126522" sldId="270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9:04.718" v="313" actId="20577"/>
          <ac:spMkLst>
            <pc:docMk/>
            <pc:sldMk cId="3800126522" sldId="270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9:07.279" v="315" actId="20577"/>
          <ac:spMkLst>
            <pc:docMk/>
            <pc:sldMk cId="3800126522" sldId="270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9:11.973" v="317" actId="20577"/>
          <ac:spMkLst>
            <pc:docMk/>
            <pc:sldMk cId="3800126522" sldId="270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9:15.498" v="319" actId="20577"/>
          <ac:spMkLst>
            <pc:docMk/>
            <pc:sldMk cId="3800126522" sldId="270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9:19.022" v="322" actId="20577"/>
          <ac:spMkLst>
            <pc:docMk/>
            <pc:sldMk cId="3800126522" sldId="270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9:25.460" v="325" actId="20577"/>
          <ac:spMkLst>
            <pc:docMk/>
            <pc:sldMk cId="3800126522" sldId="270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9:28.532" v="326" actId="20577"/>
          <ac:spMkLst>
            <pc:docMk/>
            <pc:sldMk cId="3800126522" sldId="270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3:20:22.856" v="235" actId="20577"/>
        <pc:sldMkLst>
          <pc:docMk/>
          <pc:sldMk cId="2425835070" sldId="271"/>
        </pc:sldMkLst>
        <pc:spChg chg="mod">
          <ac:chgData name="CHRISTOPHER LLONES" userId="ee08fdad-24ed-4713-bb77-380897b11f62" providerId="ADAL" clId="{A4CE73FB-0613-4D45-A33A-980659603EE5}" dt="2021-09-17T03:19:44.719" v="214" actId="20577"/>
          <ac:spMkLst>
            <pc:docMk/>
            <pc:sldMk cId="2425835070" sldId="271"/>
            <ac:spMk id="37" creationId="{1DE7ECAC-E06F-456F-8AF5-E8B3DFAC4335}"/>
          </ac:spMkLst>
        </pc:spChg>
        <pc:spChg chg="mod">
          <ac:chgData name="CHRISTOPHER LLONES" userId="ee08fdad-24ed-4713-bb77-380897b11f62" providerId="ADAL" clId="{A4CE73FB-0613-4D45-A33A-980659603EE5}" dt="2021-09-17T03:19:47.273" v="216" actId="20577"/>
          <ac:spMkLst>
            <pc:docMk/>
            <pc:sldMk cId="2425835070" sldId="271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19:50.417" v="218" actId="20577"/>
          <ac:spMkLst>
            <pc:docMk/>
            <pc:sldMk cId="2425835070" sldId="271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19:53.024" v="220" actId="20577"/>
          <ac:spMkLst>
            <pc:docMk/>
            <pc:sldMk cId="2425835070" sldId="271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19:58.604" v="222" actId="20577"/>
          <ac:spMkLst>
            <pc:docMk/>
            <pc:sldMk cId="2425835070" sldId="271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20:01.366" v="224" actId="20577"/>
          <ac:spMkLst>
            <pc:docMk/>
            <pc:sldMk cId="2425835070" sldId="271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20:05.447" v="226" actId="20577"/>
          <ac:spMkLst>
            <pc:docMk/>
            <pc:sldMk cId="2425835070" sldId="271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20:09.443" v="228" actId="20577"/>
          <ac:spMkLst>
            <pc:docMk/>
            <pc:sldMk cId="2425835070" sldId="271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20:13.228" v="230" actId="20577"/>
          <ac:spMkLst>
            <pc:docMk/>
            <pc:sldMk cId="2425835070" sldId="271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20:17.104" v="233" actId="20577"/>
          <ac:spMkLst>
            <pc:docMk/>
            <pc:sldMk cId="2425835070" sldId="271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20:20.523" v="234" actId="20577"/>
          <ac:spMkLst>
            <pc:docMk/>
            <pc:sldMk cId="2425835070" sldId="271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20:22.856" v="235" actId="20577"/>
          <ac:spMkLst>
            <pc:docMk/>
            <pc:sldMk cId="2425835070" sldId="271"/>
            <ac:spMk id="69" creationId="{2E8FEF7E-8972-470C-B838-1E464BC31F2C}"/>
          </ac:spMkLst>
        </pc:spChg>
      </pc:sldChg>
      <pc:sldChg chg="addSp delSp modSp mod">
        <pc:chgData name="CHRISTOPHER LLONES" userId="ee08fdad-24ed-4713-bb77-380897b11f62" providerId="ADAL" clId="{A4CE73FB-0613-4D45-A33A-980659603EE5}" dt="2021-09-17T06:50:16.557" v="338" actId="14100"/>
        <pc:sldMkLst>
          <pc:docMk/>
          <pc:sldMk cId="1575998669" sldId="272"/>
        </pc:sldMkLst>
        <pc:spChg chg="mod">
          <ac:chgData name="CHRISTOPHER LLONES" userId="ee08fdad-24ed-4713-bb77-380897b11f62" providerId="ADAL" clId="{A4CE73FB-0613-4D45-A33A-980659603EE5}" dt="2021-09-17T06:49:48.720" v="330" actId="20577"/>
          <ac:spMkLst>
            <pc:docMk/>
            <pc:sldMk cId="1575998669" sldId="272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9:52.574" v="332" actId="20577"/>
          <ac:spMkLst>
            <pc:docMk/>
            <pc:sldMk cId="1575998669" sldId="272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9:58.109" v="334" actId="20577"/>
          <ac:spMkLst>
            <pc:docMk/>
            <pc:sldMk cId="1575998669" sldId="272"/>
            <ac:spMk id="50" creationId="{4325B84B-83A0-4FDA-BF51-6967248DC5C5}"/>
          </ac:spMkLst>
        </pc:spChg>
        <pc:picChg chg="del">
          <ac:chgData name="CHRISTOPHER LLONES" userId="ee08fdad-24ed-4713-bb77-380897b11f62" providerId="ADAL" clId="{A4CE73FB-0613-4D45-A33A-980659603EE5}" dt="2021-09-17T06:50:06.994" v="335" actId="478"/>
          <ac:picMkLst>
            <pc:docMk/>
            <pc:sldMk cId="1575998669" sldId="272"/>
            <ac:picMk id="3" creationId="{CCA13795-B6CA-4D3E-AC97-887F176A3C1F}"/>
          </ac:picMkLst>
        </pc:picChg>
        <pc:picChg chg="add mod">
          <ac:chgData name="CHRISTOPHER LLONES" userId="ee08fdad-24ed-4713-bb77-380897b11f62" providerId="ADAL" clId="{A4CE73FB-0613-4D45-A33A-980659603EE5}" dt="2021-09-17T06:50:16.557" v="338" actId="14100"/>
          <ac:picMkLst>
            <pc:docMk/>
            <pc:sldMk cId="1575998669" sldId="272"/>
            <ac:picMk id="4" creationId="{7CCF7B39-5C31-4C4F-890C-3AF85BA1B46D}"/>
          </ac:picMkLst>
        </pc:picChg>
      </pc:sldChg>
      <pc:sldChg chg="modSp">
        <pc:chgData name="CHRISTOPHER LLONES" userId="ee08fdad-24ed-4713-bb77-380897b11f62" providerId="ADAL" clId="{A4CE73FB-0613-4D45-A33A-980659603EE5}" dt="2021-09-17T06:50:42.679" v="352" actId="20577"/>
        <pc:sldMkLst>
          <pc:docMk/>
          <pc:sldMk cId="3726811922" sldId="273"/>
        </pc:sldMkLst>
        <pc:spChg chg="mod">
          <ac:chgData name="CHRISTOPHER LLONES" userId="ee08fdad-24ed-4713-bb77-380897b11f62" providerId="ADAL" clId="{A4CE73FB-0613-4D45-A33A-980659603EE5}" dt="2021-09-17T06:50:32.967" v="346" actId="20577"/>
          <ac:spMkLst>
            <pc:docMk/>
            <pc:sldMk cId="3726811922" sldId="273"/>
            <ac:spMk id="35" creationId="{7D5968C5-33D4-4A36-BC7F-24DA181122D7}"/>
          </ac:spMkLst>
        </pc:spChg>
        <pc:spChg chg="mod">
          <ac:chgData name="CHRISTOPHER LLONES" userId="ee08fdad-24ed-4713-bb77-380897b11f62" providerId="ADAL" clId="{A4CE73FB-0613-4D45-A33A-980659603EE5}" dt="2021-09-17T06:50:23.791" v="340" actId="20577"/>
          <ac:spMkLst>
            <pc:docMk/>
            <pc:sldMk cId="3726811922" sldId="273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50:35.587" v="348" actId="20577"/>
          <ac:spMkLst>
            <pc:docMk/>
            <pc:sldMk cId="3726811922" sldId="273"/>
            <ac:spMk id="39" creationId="{4815E58B-F6E1-44DF-A5DD-3D01C4803C4A}"/>
          </ac:spMkLst>
        </pc:spChg>
        <pc:spChg chg="mod">
          <ac:chgData name="CHRISTOPHER LLONES" userId="ee08fdad-24ed-4713-bb77-380897b11f62" providerId="ADAL" clId="{A4CE73FB-0613-4D45-A33A-980659603EE5}" dt="2021-09-17T06:50:39.949" v="350" actId="20577"/>
          <ac:spMkLst>
            <pc:docMk/>
            <pc:sldMk cId="3726811922" sldId="273"/>
            <ac:spMk id="40" creationId="{5A4436B1-9FB8-4EBD-B6C4-1F28EC536BBA}"/>
          </ac:spMkLst>
        </pc:spChg>
        <pc:spChg chg="mod">
          <ac:chgData name="CHRISTOPHER LLONES" userId="ee08fdad-24ed-4713-bb77-380897b11f62" providerId="ADAL" clId="{A4CE73FB-0613-4D45-A33A-980659603EE5}" dt="2021-09-17T06:50:42.679" v="352" actId="20577"/>
          <ac:spMkLst>
            <pc:docMk/>
            <pc:sldMk cId="3726811922" sldId="273"/>
            <ac:spMk id="41" creationId="{3BAB88C0-9DB5-44A9-8334-B683A00D4AB9}"/>
          </ac:spMkLst>
        </pc:spChg>
        <pc:spChg chg="mod">
          <ac:chgData name="CHRISTOPHER LLONES" userId="ee08fdad-24ed-4713-bb77-380897b11f62" providerId="ADAL" clId="{A4CE73FB-0613-4D45-A33A-980659603EE5}" dt="2021-09-17T06:50:26.677" v="342" actId="20577"/>
          <ac:spMkLst>
            <pc:docMk/>
            <pc:sldMk cId="3726811922" sldId="273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50:29.751" v="344" actId="20577"/>
          <ac:spMkLst>
            <pc:docMk/>
            <pc:sldMk cId="3726811922" sldId="273"/>
            <ac:spMk id="50" creationId="{4325B84B-83A0-4FDA-BF51-6967248DC5C5}"/>
          </ac:spMkLst>
        </pc:spChg>
      </pc:sldChg>
      <pc:sldChg chg="modSp">
        <pc:chgData name="CHRISTOPHER LLONES" userId="ee08fdad-24ed-4713-bb77-380897b11f62" providerId="ADAL" clId="{A4CE73FB-0613-4D45-A33A-980659603EE5}" dt="2021-09-17T06:51:30.254" v="371" actId="20577"/>
        <pc:sldMkLst>
          <pc:docMk/>
          <pc:sldMk cId="3587636960" sldId="274"/>
        </pc:sldMkLst>
        <pc:spChg chg="mod">
          <ac:chgData name="CHRISTOPHER LLONES" userId="ee08fdad-24ed-4713-bb77-380897b11f62" providerId="ADAL" clId="{A4CE73FB-0613-4D45-A33A-980659603EE5}" dt="2021-09-17T06:50:50.276" v="354" actId="20577"/>
          <ac:spMkLst>
            <pc:docMk/>
            <pc:sldMk cId="3587636960" sldId="274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6:50:55.103" v="356" actId="20577"/>
          <ac:spMkLst>
            <pc:docMk/>
            <pc:sldMk cId="3587636960" sldId="274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6:50:58.599" v="358" actId="20577"/>
          <ac:spMkLst>
            <pc:docMk/>
            <pc:sldMk cId="3587636960" sldId="274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6:51:03.031" v="360" actId="20577"/>
          <ac:spMkLst>
            <pc:docMk/>
            <pc:sldMk cId="3587636960" sldId="274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6:51:06.907" v="362" actId="20577"/>
          <ac:spMkLst>
            <pc:docMk/>
            <pc:sldMk cId="3587636960" sldId="274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6:51:11.562" v="364" actId="20577"/>
          <ac:spMkLst>
            <pc:docMk/>
            <pc:sldMk cId="3587636960" sldId="274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6:51:16.511" v="366" actId="20577"/>
          <ac:spMkLst>
            <pc:docMk/>
            <pc:sldMk cId="3587636960" sldId="274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6:51:20.357" v="368" actId="20577"/>
          <ac:spMkLst>
            <pc:docMk/>
            <pc:sldMk cId="3587636960" sldId="274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6:51:23.718" v="369" actId="20577"/>
          <ac:spMkLst>
            <pc:docMk/>
            <pc:sldMk cId="3587636960" sldId="274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6:51:26.505" v="370" actId="20577"/>
          <ac:spMkLst>
            <pc:docMk/>
            <pc:sldMk cId="3587636960" sldId="274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6:51:30.254" v="371" actId="20577"/>
          <ac:spMkLst>
            <pc:docMk/>
            <pc:sldMk cId="3587636960" sldId="274"/>
            <ac:spMk id="45" creationId="{3F063D1E-1610-42DD-B5EC-5E433C2F631D}"/>
          </ac:spMkLst>
        </pc:spChg>
      </pc:sldChg>
      <pc:sldChg chg="modSp">
        <pc:chgData name="CHRISTOPHER LLONES" userId="ee08fdad-24ed-4713-bb77-380897b11f62" providerId="ADAL" clId="{A4CE73FB-0613-4D45-A33A-980659603EE5}" dt="2021-09-17T07:09:01.404" v="393" actId="20577"/>
        <pc:sldMkLst>
          <pc:docMk/>
          <pc:sldMk cId="1766597562" sldId="275"/>
        </pc:sldMkLst>
        <pc:spChg chg="mod">
          <ac:chgData name="CHRISTOPHER LLONES" userId="ee08fdad-24ed-4713-bb77-380897b11f62" providerId="ADAL" clId="{A4CE73FB-0613-4D45-A33A-980659603EE5}" dt="2021-09-17T07:08:21.257" v="373" actId="20577"/>
          <ac:spMkLst>
            <pc:docMk/>
            <pc:sldMk cId="1766597562" sldId="275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7:08:26.139" v="375" actId="20577"/>
          <ac:spMkLst>
            <pc:docMk/>
            <pc:sldMk cId="1766597562" sldId="275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7:08:28.948" v="377" actId="20577"/>
          <ac:spMkLst>
            <pc:docMk/>
            <pc:sldMk cId="1766597562" sldId="275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7:08:32.359" v="379" actId="20577"/>
          <ac:spMkLst>
            <pc:docMk/>
            <pc:sldMk cId="1766597562" sldId="275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7:08:35.504" v="381" actId="20577"/>
          <ac:spMkLst>
            <pc:docMk/>
            <pc:sldMk cId="1766597562" sldId="275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7:08:39.199" v="383" actId="20577"/>
          <ac:spMkLst>
            <pc:docMk/>
            <pc:sldMk cId="1766597562" sldId="275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7:08:47.965" v="386" actId="20577"/>
          <ac:spMkLst>
            <pc:docMk/>
            <pc:sldMk cId="1766597562" sldId="275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7:08:51.557" v="388" actId="20577"/>
          <ac:spMkLst>
            <pc:docMk/>
            <pc:sldMk cId="1766597562" sldId="275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7:08:56.694" v="391" actId="20577"/>
          <ac:spMkLst>
            <pc:docMk/>
            <pc:sldMk cId="1766597562" sldId="275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7:08:59.113" v="392" actId="20577"/>
          <ac:spMkLst>
            <pc:docMk/>
            <pc:sldMk cId="1766597562" sldId="275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7:09:01.404" v="393" actId="20577"/>
          <ac:spMkLst>
            <pc:docMk/>
            <pc:sldMk cId="1766597562" sldId="275"/>
            <ac:spMk id="45" creationId="{3F063D1E-1610-42DD-B5EC-5E433C2F631D}"/>
          </ac:spMkLst>
        </pc:spChg>
      </pc:sldChg>
      <pc:sldChg chg="modSp">
        <pc:chgData name="CHRISTOPHER LLONES" userId="ee08fdad-24ed-4713-bb77-380897b11f62" providerId="ADAL" clId="{A4CE73FB-0613-4D45-A33A-980659603EE5}" dt="2021-09-17T07:10:34.074" v="414" actId="20577"/>
        <pc:sldMkLst>
          <pc:docMk/>
          <pc:sldMk cId="1598924248" sldId="276"/>
        </pc:sldMkLst>
        <pc:spChg chg="mod">
          <ac:chgData name="CHRISTOPHER LLONES" userId="ee08fdad-24ed-4713-bb77-380897b11f62" providerId="ADAL" clId="{A4CE73FB-0613-4D45-A33A-980659603EE5}" dt="2021-09-17T07:10:02.296" v="395" actId="20577"/>
          <ac:spMkLst>
            <pc:docMk/>
            <pc:sldMk cId="1598924248" sldId="276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7:10:05.513" v="397" actId="20577"/>
          <ac:spMkLst>
            <pc:docMk/>
            <pc:sldMk cId="1598924248" sldId="276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7:10:08.936" v="399" actId="20577"/>
          <ac:spMkLst>
            <pc:docMk/>
            <pc:sldMk cId="1598924248" sldId="276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7:10:12.248" v="401" actId="20577"/>
          <ac:spMkLst>
            <pc:docMk/>
            <pc:sldMk cId="1598924248" sldId="276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7:10:15.299" v="403" actId="20577"/>
          <ac:spMkLst>
            <pc:docMk/>
            <pc:sldMk cId="1598924248" sldId="276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7:10:17.761" v="405" actId="20577"/>
          <ac:spMkLst>
            <pc:docMk/>
            <pc:sldMk cId="1598924248" sldId="276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7:10:20.600" v="407" actId="20577"/>
          <ac:spMkLst>
            <pc:docMk/>
            <pc:sldMk cId="1598924248" sldId="276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7:10:24.736" v="409" actId="20577"/>
          <ac:spMkLst>
            <pc:docMk/>
            <pc:sldMk cId="1598924248" sldId="276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7:10:28.728" v="412" actId="20577"/>
          <ac:spMkLst>
            <pc:docMk/>
            <pc:sldMk cId="1598924248" sldId="276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7:10:31.333" v="413" actId="20577"/>
          <ac:spMkLst>
            <pc:docMk/>
            <pc:sldMk cId="1598924248" sldId="276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7:10:34.074" v="414" actId="20577"/>
          <ac:spMkLst>
            <pc:docMk/>
            <pc:sldMk cId="1598924248" sldId="276"/>
            <ac:spMk id="45" creationId="{3F063D1E-1610-42DD-B5EC-5E433C2F631D}"/>
          </ac:spMkLst>
        </pc:spChg>
      </pc:sldChg>
      <pc:sldChg chg="addSp delSp modSp new mod">
        <pc:chgData name="CHRISTOPHER LLONES" userId="ee08fdad-24ed-4713-bb77-380897b11f62" providerId="ADAL" clId="{A4CE73FB-0613-4D45-A33A-980659603EE5}" dt="2021-09-17T01:41:25.403" v="161" actId="12788"/>
        <pc:sldMkLst>
          <pc:docMk/>
          <pc:sldMk cId="4250036269" sldId="286"/>
        </pc:sldMkLst>
        <pc:spChg chg="del">
          <ac:chgData name="CHRISTOPHER LLONES" userId="ee08fdad-24ed-4713-bb77-380897b11f62" providerId="ADAL" clId="{A4CE73FB-0613-4D45-A33A-980659603EE5}" dt="2021-09-17T01:38:56.669" v="1" actId="478"/>
          <ac:spMkLst>
            <pc:docMk/>
            <pc:sldMk cId="4250036269" sldId="286"/>
            <ac:spMk id="2" creationId="{5BDB817D-7800-412A-8693-8E88EA4BD0DB}"/>
          </ac:spMkLst>
        </pc:spChg>
        <pc:spChg chg="del">
          <ac:chgData name="CHRISTOPHER LLONES" userId="ee08fdad-24ed-4713-bb77-380897b11f62" providerId="ADAL" clId="{A4CE73FB-0613-4D45-A33A-980659603EE5}" dt="2021-09-17T01:38:56.669" v="1" actId="478"/>
          <ac:spMkLst>
            <pc:docMk/>
            <pc:sldMk cId="4250036269" sldId="286"/>
            <ac:spMk id="3" creationId="{A2DC82C2-1089-460D-8226-91A75892122A}"/>
          </ac:spMkLst>
        </pc:spChg>
        <pc:spChg chg="add mod">
          <ac:chgData name="CHRISTOPHER LLONES" userId="ee08fdad-24ed-4713-bb77-380897b11f62" providerId="ADAL" clId="{A4CE73FB-0613-4D45-A33A-980659603EE5}" dt="2021-09-17T01:41:25.403" v="161" actId="12788"/>
          <ac:spMkLst>
            <pc:docMk/>
            <pc:sldMk cId="4250036269" sldId="286"/>
            <ac:spMk id="6" creationId="{5118374F-21C6-4B4B-BF52-00DB6D9A0BA7}"/>
          </ac:spMkLst>
        </pc:spChg>
        <pc:picChg chg="add mod modCrop">
          <ac:chgData name="CHRISTOPHER LLONES" userId="ee08fdad-24ed-4713-bb77-380897b11f62" providerId="ADAL" clId="{A4CE73FB-0613-4D45-A33A-980659603EE5}" dt="2021-09-17T01:41:09.578" v="160" actId="1076"/>
          <ac:picMkLst>
            <pc:docMk/>
            <pc:sldMk cId="4250036269" sldId="286"/>
            <ac:picMk id="5" creationId="{4868FFB6-76D3-4AA1-92D3-6471383A38B3}"/>
          </ac:picMkLst>
        </pc:pic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11T14:51:14.628" v="1230" actId="5736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  <pc:sldChg chg="addSp delSp modSp new mod">
        <pc:chgData name="CHRISTOPHER LLONES" userId="ee08fdad-24ed-4713-bb77-380897b11f62" providerId="ADAL" clId="{E27E95C8-7052-4041-8929-B79E797A2ECD}" dt="2021-08-11T03:53:25.442" v="850" actId="14100"/>
        <pc:sldMkLst>
          <pc:docMk/>
          <pc:sldMk cId="2421893270" sldId="280"/>
        </pc:sldMkLst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2" creationId="{76819216-66B4-464D-878E-2652FB42F103}"/>
          </ac:spMkLst>
        </pc:spChg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3" creationId="{1540ED0B-8F0D-457E-B35B-C16ECA3ED8CA}"/>
          </ac:spMkLst>
        </pc:spChg>
        <pc:picChg chg="add mod">
          <ac:chgData name="CHRISTOPHER LLONES" userId="ee08fdad-24ed-4713-bb77-380897b11f62" providerId="ADAL" clId="{E27E95C8-7052-4041-8929-B79E797A2ECD}" dt="2021-08-11T03:53:25.442" v="850" actId="14100"/>
          <ac:picMkLst>
            <pc:docMk/>
            <pc:sldMk cId="2421893270" sldId="280"/>
            <ac:picMk id="5" creationId="{EC7F3C5B-EDD0-4ACB-971A-8739B7EEE69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05:36:20.822" v="857" actId="1076"/>
        <pc:sldMkLst>
          <pc:docMk/>
          <pc:sldMk cId="1244870955" sldId="281"/>
        </pc:sldMkLst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2" creationId="{147E912D-BEDF-4046-8EF6-81540FA8E908}"/>
          </ac:spMkLst>
        </pc:spChg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3" creationId="{74BDD4DD-C3AC-42B3-9C79-F6DC50182899}"/>
          </ac:spMkLst>
        </pc:spChg>
        <pc:picChg chg="add mod">
          <ac:chgData name="CHRISTOPHER LLONES" userId="ee08fdad-24ed-4713-bb77-380897b11f62" providerId="ADAL" clId="{E27E95C8-7052-4041-8929-B79E797A2ECD}" dt="2021-08-11T05:36:20.822" v="857" actId="1076"/>
          <ac:picMkLst>
            <pc:docMk/>
            <pc:sldMk cId="1244870955" sldId="281"/>
            <ac:picMk id="5" creationId="{DAC93BD2-E539-4842-B70A-62182D4DC706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17:54.489" v="864" actId="1076"/>
        <pc:sldMkLst>
          <pc:docMk/>
          <pc:sldMk cId="1610808552" sldId="282"/>
        </pc:sldMkLst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2" creationId="{B8EFC594-CD75-4D03-8BB5-74333D3E45EB}"/>
          </ac:spMkLst>
        </pc:spChg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3" creationId="{1328516A-9937-4203-A385-F430D54DC609}"/>
          </ac:spMkLst>
        </pc:spChg>
        <pc:picChg chg="add mod">
          <ac:chgData name="CHRISTOPHER LLONES" userId="ee08fdad-24ed-4713-bb77-380897b11f62" providerId="ADAL" clId="{E27E95C8-7052-4041-8929-B79E797A2ECD}" dt="2021-08-11T10:17:54.489" v="864" actId="1076"/>
          <ac:picMkLst>
            <pc:docMk/>
            <pc:sldMk cId="1610808552" sldId="282"/>
            <ac:picMk id="5" creationId="{495E2EF1-6A36-4E7A-9D3E-F506EAC86ABE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34:55.774" v="874" actId="732"/>
        <pc:sldMkLst>
          <pc:docMk/>
          <pc:sldMk cId="3186957402" sldId="283"/>
        </pc:sldMkLst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2" creationId="{D938C5FE-342C-495C-A9E6-292FE78DC862}"/>
          </ac:spMkLst>
        </pc:spChg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3" creationId="{8BF27964-0B04-458D-88E3-ABC56D0532AB}"/>
          </ac:spMkLst>
        </pc:spChg>
        <pc:picChg chg="add mod modCrop">
          <ac:chgData name="CHRISTOPHER LLONES" userId="ee08fdad-24ed-4713-bb77-380897b11f62" providerId="ADAL" clId="{E27E95C8-7052-4041-8929-B79E797A2ECD}" dt="2021-08-11T10:34:55.774" v="874" actId="732"/>
          <ac:picMkLst>
            <pc:docMk/>
            <pc:sldMk cId="3186957402" sldId="283"/>
            <ac:picMk id="5" creationId="{B02BE94C-997B-4519-AFEE-2645F8E9760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1:31:46.113" v="884" actId="732"/>
        <pc:sldMkLst>
          <pc:docMk/>
          <pc:sldMk cId="1289794375" sldId="284"/>
        </pc:sldMkLst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2" creationId="{862E25C2-E84B-4866-88C8-15D27034FECC}"/>
          </ac:spMkLst>
        </pc:spChg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3" creationId="{33405C5B-96B6-449C-9801-BC56E54D6247}"/>
          </ac:spMkLst>
        </pc:spChg>
        <pc:picChg chg="add mod modCrop">
          <ac:chgData name="CHRISTOPHER LLONES" userId="ee08fdad-24ed-4713-bb77-380897b11f62" providerId="ADAL" clId="{E27E95C8-7052-4041-8929-B79E797A2ECD}" dt="2021-08-11T11:31:46.113" v="884" actId="732"/>
          <ac:picMkLst>
            <pc:docMk/>
            <pc:sldMk cId="1289794375" sldId="284"/>
            <ac:picMk id="5" creationId="{FFABCCCF-859B-4D4A-8247-B8E5FA9FD70D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4:51:14.628" v="1230" actId="5736"/>
        <pc:sldMkLst>
          <pc:docMk/>
          <pc:sldMk cId="4037443809" sldId="285"/>
        </pc:sldMkLst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2" creationId="{FCB10D92-9C66-4891-BC26-56B266050406}"/>
          </ac:spMkLst>
        </pc:spChg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3" creationId="{EC3AEF8B-2762-4191-BF22-5CF1F2D6BB5C}"/>
          </ac:spMkLst>
        </pc:spChg>
        <pc:graphicFrameChg chg="add mod modGraphic">
          <ac:chgData name="CHRISTOPHER LLONES" userId="ee08fdad-24ed-4713-bb77-380897b11f62" providerId="ADAL" clId="{E27E95C8-7052-4041-8929-B79E797A2ECD}" dt="2021-08-11T14:51:14.628" v="1230" actId="5736"/>
          <ac:graphicFrameMkLst>
            <pc:docMk/>
            <pc:sldMk cId="4037443809" sldId="285"/>
            <ac:graphicFrameMk id="4" creationId="{569F0866-2088-452D-9904-9A4E0BDD7C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81.png"/><Relationship Id="rId3" Type="http://schemas.openxmlformats.org/officeDocument/2006/relationships/image" Target="../media/image390.png"/><Relationship Id="rId21" Type="http://schemas.openxmlformats.org/officeDocument/2006/relationships/image" Target="../media/image84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72.png"/><Relationship Id="rId25" Type="http://schemas.openxmlformats.org/officeDocument/2006/relationships/image" Target="../media/image88.png"/><Relationship Id="rId2" Type="http://schemas.openxmlformats.org/officeDocument/2006/relationships/image" Target="../media/image380.png"/><Relationship Id="rId16" Type="http://schemas.openxmlformats.org/officeDocument/2006/relationships/image" Target="../media/image7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70.png"/><Relationship Id="rId23" Type="http://schemas.openxmlformats.org/officeDocument/2006/relationships/image" Target="../media/image86.png"/><Relationship Id="rId10" Type="http://schemas.openxmlformats.org/officeDocument/2006/relationships/image" Target="../media/image46.png"/><Relationship Id="rId19" Type="http://schemas.openxmlformats.org/officeDocument/2006/relationships/image" Target="../media/image82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411.png"/><Relationship Id="rId10" Type="http://schemas.openxmlformats.org/officeDocument/2006/relationships/image" Target="../media/image93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27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630.png"/><Relationship Id="rId17" Type="http://schemas.openxmlformats.org/officeDocument/2006/relationships/image" Target="../media/image97.png"/><Relationship Id="rId2" Type="http://schemas.openxmlformats.org/officeDocument/2006/relationships/image" Target="../media/image381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620.png"/><Relationship Id="rId5" Type="http://schemas.openxmlformats.org/officeDocument/2006/relationships/image" Target="../media/image411.png"/><Relationship Id="rId15" Type="http://schemas.openxmlformats.org/officeDocument/2006/relationships/image" Target="../media/image95.png"/><Relationship Id="rId10" Type="http://schemas.openxmlformats.org/officeDocument/2006/relationships/image" Target="../media/image24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94.png"/><Relationship Id="rId3" Type="http://schemas.openxmlformats.org/officeDocument/2006/relationships/image" Target="../media/image650.png"/><Relationship Id="rId21" Type="http://schemas.openxmlformats.org/officeDocument/2006/relationships/image" Target="../media/image97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0.png"/><Relationship Id="rId25" Type="http://schemas.openxmlformats.org/officeDocument/2006/relationships/image" Target="../media/image103.png"/><Relationship Id="rId2" Type="http://schemas.openxmlformats.org/officeDocument/2006/relationships/image" Target="../media/image640.png"/><Relationship Id="rId16" Type="http://schemas.openxmlformats.org/officeDocument/2006/relationships/image" Target="../media/image99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02.png"/><Relationship Id="rId5" Type="http://schemas.openxmlformats.org/officeDocument/2006/relationships/image" Target="../media/image670.png"/><Relationship Id="rId15" Type="http://schemas.openxmlformats.org/officeDocument/2006/relationships/image" Target="../media/image98.png"/><Relationship Id="rId23" Type="http://schemas.openxmlformats.org/officeDocument/2006/relationships/image" Target="../media/image101.png"/><Relationship Id="rId10" Type="http://schemas.openxmlformats.org/officeDocument/2006/relationships/image" Target="../media/image28.png"/><Relationship Id="rId19" Type="http://schemas.openxmlformats.org/officeDocument/2006/relationships/image" Target="../media/image95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0.png"/><Relationship Id="rId5" Type="http://schemas.openxmlformats.org/officeDocument/2006/relationships/image" Target="../media/image800.png"/><Relationship Id="rId10" Type="http://schemas.openxmlformats.org/officeDocument/2006/relationships/image" Target="../media/image850.png"/><Relationship Id="rId4" Type="http://schemas.openxmlformats.org/officeDocument/2006/relationships/image" Target="../media/image119.png"/><Relationship Id="rId9" Type="http://schemas.openxmlformats.org/officeDocument/2006/relationships/image" Target="../media/image8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1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5.png"/><Relationship Id="rId3" Type="http://schemas.openxmlformats.org/officeDocument/2006/relationships/image" Target="../media/image391.png"/><Relationship Id="rId21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4.png"/><Relationship Id="rId2" Type="http://schemas.openxmlformats.org/officeDocument/2006/relationships/image" Target="../media/image38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411.png"/><Relationship Id="rId15" Type="http://schemas.openxmlformats.org/officeDocument/2006/relationships/image" Target="../media/image62.png"/><Relationship Id="rId10" Type="http://schemas.openxmlformats.org/officeDocument/2006/relationships/image" Target="../media/image550.png"/><Relationship Id="rId19" Type="http://schemas.openxmlformats.org/officeDocument/2006/relationships/image" Target="../media/image66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50.png"/><Relationship Id="rId22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CF7B39-5C31-4C4F-890C-3AF85BA1B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568" y="2304190"/>
            <a:ext cx="2827111" cy="30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PH" sz="18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0" dirty="0"/>
                            <a:t>(chi-square)</a:t>
                          </a:r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1250" r="-151560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4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Workshop Training on the Basics of Structural Equation Modelling (SEM) using 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852</Words>
  <Application>Microsoft Office PowerPoint</Application>
  <PresentationFormat>Widescreen</PresentationFormat>
  <Paragraphs>535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CHRISTOPHER LLONES</cp:lastModifiedBy>
  <cp:revision>9</cp:revision>
  <dcterms:created xsi:type="dcterms:W3CDTF">2021-07-25T06:09:47Z</dcterms:created>
  <dcterms:modified xsi:type="dcterms:W3CDTF">2021-09-17T07:10:39Z</dcterms:modified>
</cp:coreProperties>
</file>