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45C88-7A94-46F3-BAC5-161FFDB890F3}" v="3" dt="2021-08-04T04:32:2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smtClean="0"/>
                                    </m:ctrlPr>
                                  </m:sSubPr>
                                  <m:e>
                                    <m:r>
                                      <a:rPr lang="en-PH" sz="16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/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smtClean="0"/>
                                    </m:ctrlPr>
                                  </m:sSubPr>
                                  <m:e>
                                    <m:r>
                                      <a:rPr lang="en-PH" sz="1400" b="0" smtClean="0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/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172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1</cp:revision>
  <dcterms:created xsi:type="dcterms:W3CDTF">2021-07-25T06:09:47Z</dcterms:created>
  <dcterms:modified xsi:type="dcterms:W3CDTF">2021-08-04T04:32:39Z</dcterms:modified>
</cp:coreProperties>
</file>