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95C8-7052-4041-8929-B79E797A2ECD}" v="120" dt="2021-08-09T18:17:05.62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09T18:17:05.622" v="844" actId="5736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793</Words>
  <Application>Microsoft Office PowerPoint</Application>
  <PresentationFormat>Widescreen</PresentationFormat>
  <Paragraphs>498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2021-08-09T18:17:35Z</dcterms:modified>
</cp:coreProperties>
</file>