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189"/>
    <a:srgbClr val="6B96C9"/>
    <a:srgbClr val="CA8535"/>
    <a:srgbClr val="DB1F26"/>
    <a:srgbClr val="164F86"/>
    <a:srgbClr val="404040"/>
    <a:srgbClr val="679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9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050-815C-4ADF-8174-B2DB4430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C0AD-EC4D-4682-B4D4-5B7CB112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284B-7086-48FD-9F6C-FF1162A0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87B2-7346-4D29-92B1-57E9AD36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2AB-3CAF-4643-BDB0-90C367A5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D4E-19D5-449C-9806-B47E2AD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02F6-1BF3-4100-A7A6-9E30146E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8ED6-F2E1-40AD-8D06-A0C30541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01DC-78D2-4D68-A840-8295802E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28C-A43D-493D-8EC7-F8BCAAE0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3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E4C52-6C47-4579-941E-31048BA6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43730-1A04-443A-A92C-5BDF42ADD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838F-B079-45C9-A615-90F01560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61EB-BE53-4DFB-96FE-53224DE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3C80-E878-4679-8A8F-7B09807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090-D679-489B-A05A-920AC336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7E6-674B-42E4-8BD0-33D17A51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254E-679E-415D-9255-3265AC76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8C84-B43B-4984-972B-D7973CDA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1781-1D9C-4219-B289-17F4BB12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ABA-3E71-498A-830C-4147BD88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1C4D-67B4-49A9-83CB-14885347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62B7-E6F7-4EE8-B89B-3E4C869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D7A2-8016-41DB-A8B6-8CC3DB4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8BB4-0670-4960-9EE7-87132B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6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8D9E-A870-4B7C-88C5-9786AE1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EE8E-5766-4A12-9D5D-7DEEBB88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6684-2B3F-488C-8A50-8926277A7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7F07-0C9D-45F4-9BF0-45C02F57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99B0-287B-4689-8C86-E0043C0B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D6CA-3313-471E-A084-CA2EDCE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251F-D117-4158-A997-FEF36CAE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063-B978-420E-879C-FCD03A3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2D8D-3106-400D-B90D-BFEB5849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A247-BFBB-4633-A7A2-8C6B88B83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C12F7-0C38-401E-93A3-620AA9B3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23561-7885-4446-8964-781EE596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E0C5-7CDA-4537-8309-0A15EE00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05DE-E6EF-4483-9D3C-682D5F43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4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F090-035B-4BA0-8030-ED3C813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1634A-4F3A-4FD8-BB95-A20C9CDE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9050-2E8D-496C-BD3D-7752E6B7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22868-5A10-4A40-BF71-4046E0A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E4115-976D-44B1-B84D-1C0D08B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4D20A-3984-4C3D-8C82-9EC2A4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1810-EA86-4428-BF9A-0082943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6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451-D984-4E09-BE1F-E8475996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5997-B394-4BA5-99C8-69260BBD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9ECB-A20C-4ADB-982E-33621C05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1941-6779-43DD-94A6-246ADE0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4507-3C31-4BD5-9C31-9D6CCED7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6BAEA-C4D4-41E4-929A-93EA967B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2256-F39D-40C1-B316-99F2BBF5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72950-7605-4523-87E3-5772E25D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0F4C-D2EC-4AB5-A511-C38A1706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A01C-4886-4989-899C-559405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7D11-C5BE-4ED6-A812-D9B1E4F7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771E-F3BC-4D30-92CE-A5ED75F0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390F5-EA7F-48EC-92DB-A026AD67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D9C6-6A21-4F1E-BEE1-C415A43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0034A-2B5D-4003-9FE7-25E7A8AC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8E60-9218-46BB-A378-9A469EA0EEDE}" type="datetimeFigureOut">
              <a:rPr lang="en-GB" smtClean="0"/>
              <a:t>25/07/2021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858A-52D1-4A62-A76F-29961E62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F72D-5A17-4438-A2F2-51743D74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BE4D-F36F-4C0B-B13F-C89B2E0463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166308"/>
            <a:ext cx="897890" cy="695741"/>
          </a:xfrm>
          <a:prstGeom prst="rect">
            <a:avLst/>
          </a:prstGeom>
        </p:spPr>
      </p:pic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87715"/>
            <a:ext cx="1920240" cy="6743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9D4FF-75EC-4530-B632-704BD7C1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10305211" y="132998"/>
            <a:ext cx="176189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4FE418C6-F88A-4FDA-9549-97CA8BB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64565"/>
            <a:ext cx="1920240" cy="674334"/>
          </a:xfrm>
          <a:prstGeom prst="rect">
            <a:avLst/>
          </a:prstGeom>
          <a:noFill/>
        </p:spPr>
      </p:pic>
      <p:pic>
        <p:nvPicPr>
          <p:cNvPr id="2050" name="Picture 2" descr="Logo, icon&#10;&#10;Description automatically generated">
            <a:extLst>
              <a:ext uri="{FF2B5EF4-FFF2-40B4-BE49-F238E27FC236}">
                <a16:creationId xmlns:a16="http://schemas.microsoft.com/office/drawing/2014/main" id="{FC43FC77-1501-4892-BAAC-4206277F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143158"/>
            <a:ext cx="897890" cy="695741"/>
          </a:xfrm>
          <a:prstGeom prst="rect">
            <a:avLst/>
          </a:prstGeom>
          <a:noFill/>
        </p:spPr>
      </p:pic>
      <p:pic>
        <p:nvPicPr>
          <p:cNvPr id="5122" name="Picture 2" descr="Diagram, icon&#10;&#10;Description automatically generated">
            <a:extLst>
              <a:ext uri="{FF2B5EF4-FFF2-40B4-BE49-F238E27FC236}">
                <a16:creationId xmlns:a16="http://schemas.microsoft.com/office/drawing/2014/main" id="{E698F5B8-443A-4C1D-877A-E44097A7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2155508"/>
            <a:ext cx="2095500" cy="2181225"/>
          </a:xfrm>
          <a:prstGeom prst="rect">
            <a:avLst/>
          </a:prstGeom>
          <a:noFill/>
        </p:spPr>
      </p:pic>
      <p:pic>
        <p:nvPicPr>
          <p:cNvPr id="6146" name="Picture 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9F701FC-E446-4420-95E1-E9C4C483E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0" y="838899"/>
            <a:ext cx="2746692" cy="3170954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1CF845A-D27E-4811-AC96-578BDFF6D06A}"/>
              </a:ext>
            </a:extLst>
          </p:cNvPr>
          <p:cNvGrpSpPr/>
          <p:nvPr/>
        </p:nvGrpSpPr>
        <p:grpSpPr>
          <a:xfrm>
            <a:off x="6991670" y="662782"/>
            <a:ext cx="2349100" cy="2766218"/>
            <a:chOff x="6991670" y="662782"/>
            <a:chExt cx="2636518" cy="2985452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6B708D6-BDAF-47DD-BCE4-3E7DB6726E3B}"/>
                </a:ext>
              </a:extLst>
            </p:cNvPr>
            <p:cNvSpPr/>
            <p:nvPr/>
          </p:nvSpPr>
          <p:spPr>
            <a:xfrm rot="16200000">
              <a:off x="6817203" y="837249"/>
              <a:ext cx="2985452" cy="2636518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64F8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LAVAAN </a:t>
              </a: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SEM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02C624-DC9E-4535-AA36-CEFE69792D09}"/>
                </a:ext>
              </a:extLst>
            </p:cNvPr>
            <p:cNvGrpSpPr/>
            <p:nvPr/>
          </p:nvGrpSpPr>
          <p:grpSpPr>
            <a:xfrm>
              <a:off x="7753666" y="2369820"/>
              <a:ext cx="1229038" cy="711597"/>
              <a:chOff x="7867966" y="2346960"/>
              <a:chExt cx="1229038" cy="71159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35FD4F3-FC5B-4B9B-804C-FD834CC74B39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B64FFD-13DD-4186-A1B1-9BF57BD3BBF3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8D1244F-5F0A-4CAD-9CDD-F2AC4F66999A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F7D19D6-008C-49B9-AC2E-C314347AC4C6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ED32F25-6735-457C-A325-AE7940E7AA56}"/>
                  </a:ext>
                </a:extLst>
              </p:cNvPr>
              <p:cNvCxnSpPr>
                <a:cxnSpLocks/>
                <a:stCxn id="3" idx="2"/>
                <a:endCxn id="4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8EE52BE-83F2-4A56-8748-7ADA99DBA293}"/>
                  </a:ext>
                </a:extLst>
              </p:cNvPr>
              <p:cNvCxnSpPr>
                <a:cxnSpLocks/>
                <a:stCxn id="3" idx="2"/>
                <a:endCxn id="9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EA713E8-0D1B-4167-B5C3-DE44C1AFDB48}"/>
                  </a:ext>
                </a:extLst>
              </p:cNvPr>
              <p:cNvCxnSpPr>
                <a:cxnSpLocks/>
                <a:stCxn id="3" idx="2"/>
                <a:endCxn id="10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514B7-D75C-444D-9402-0075240F781A}"/>
              </a:ext>
            </a:extLst>
          </p:cNvPr>
          <p:cNvGrpSpPr/>
          <p:nvPr/>
        </p:nvGrpSpPr>
        <p:grpSpPr>
          <a:xfrm>
            <a:off x="8904549" y="3734850"/>
            <a:ext cx="2349100" cy="2766218"/>
            <a:chOff x="8904549" y="3734850"/>
            <a:chExt cx="2349100" cy="2766218"/>
          </a:xfrm>
        </p:grpSpPr>
        <p:sp>
          <p:nvSpPr>
            <p:cNvPr id="17" name="Hexagon 1">
              <a:extLst>
                <a:ext uri="{FF2B5EF4-FFF2-40B4-BE49-F238E27FC236}">
                  <a16:creationId xmlns:a16="http://schemas.microsoft.com/office/drawing/2014/main" id="{85C5AD37-66C3-4355-9EA4-6495434766CC}"/>
                </a:ext>
              </a:extLst>
            </p:cNvPr>
            <p:cNvSpPr/>
            <p:nvPr/>
          </p:nvSpPr>
          <p:spPr>
            <a:xfrm rot="16200000">
              <a:off x="8695990" y="3943409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DB1F26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EFATools</a:t>
              </a:r>
              <a:r>
                <a:rPr lang="en-PH" sz="3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endParaRPr lang="en-PH" sz="1600" dirty="0">
                <a:solidFill>
                  <a:schemeClr val="bg1"/>
                </a:solidFill>
              </a:endParaRPr>
            </a:p>
            <a:p>
              <a:pPr algn="ctr"/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phic 6" descr="Triangle Ruler with solid fill">
              <a:extLst>
                <a:ext uri="{FF2B5EF4-FFF2-40B4-BE49-F238E27FC236}">
                  <a16:creationId xmlns:a16="http://schemas.microsoft.com/office/drawing/2014/main" id="{B5118E46-6B3D-4806-B1FB-B5F3F2D00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0383" y="508296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Ruler with solid fill">
              <a:extLst>
                <a:ext uri="{FF2B5EF4-FFF2-40B4-BE49-F238E27FC236}">
                  <a16:creationId xmlns:a16="http://schemas.microsoft.com/office/drawing/2014/main" id="{E47322CA-728F-4641-BD83-EB20FED47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9893905" y="4892254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4DBBF64-5FFE-4E7B-97C8-05F15EFD04E6}"/>
              </a:ext>
            </a:extLst>
          </p:cNvPr>
          <p:cNvGrpSpPr/>
          <p:nvPr/>
        </p:nvGrpSpPr>
        <p:grpSpPr>
          <a:xfrm>
            <a:off x="4856507" y="4009853"/>
            <a:ext cx="2349100" cy="2766218"/>
            <a:chOff x="4856507" y="4009853"/>
            <a:chExt cx="2349100" cy="2766218"/>
          </a:xfrm>
        </p:grpSpPr>
        <p:sp>
          <p:nvSpPr>
            <p:cNvPr id="32" name="Hexagon 1">
              <a:extLst>
                <a:ext uri="{FF2B5EF4-FFF2-40B4-BE49-F238E27FC236}">
                  <a16:creationId xmlns:a16="http://schemas.microsoft.com/office/drawing/2014/main" id="{3940DE1D-8D93-4F1A-9F7A-AF33DA3E81FD}"/>
                </a:ext>
              </a:extLst>
            </p:cNvPr>
            <p:cNvSpPr/>
            <p:nvPr/>
          </p:nvSpPr>
          <p:spPr>
            <a:xfrm rot="16200000">
              <a:off x="4647948" y="4218412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CA8535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>
                  <a:solidFill>
                    <a:schemeClr val="bg1"/>
                  </a:solidFill>
                </a:rPr>
                <a:t>psych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Head with gears with solid fill">
              <a:extLst>
                <a:ext uri="{FF2B5EF4-FFF2-40B4-BE49-F238E27FC236}">
                  <a16:creationId xmlns:a16="http://schemas.microsoft.com/office/drawing/2014/main" id="{0B2DC623-FE43-4F82-8356-387D67238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84143" y="5294797"/>
              <a:ext cx="1023713" cy="102371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0080D3-8977-4723-8828-61281D04FAF4}"/>
              </a:ext>
            </a:extLst>
          </p:cNvPr>
          <p:cNvGrpSpPr/>
          <p:nvPr/>
        </p:nvGrpSpPr>
        <p:grpSpPr>
          <a:xfrm>
            <a:off x="554539" y="3699855"/>
            <a:ext cx="2349100" cy="2766218"/>
            <a:chOff x="554539" y="3699855"/>
            <a:chExt cx="2349100" cy="2766218"/>
          </a:xfrm>
        </p:grpSpPr>
        <p:sp>
          <p:nvSpPr>
            <p:cNvPr id="38" name="Hexagon 1">
              <a:extLst>
                <a:ext uri="{FF2B5EF4-FFF2-40B4-BE49-F238E27FC236}">
                  <a16:creationId xmlns:a16="http://schemas.microsoft.com/office/drawing/2014/main" id="{CBB2028A-CD27-4773-8E73-E9FB24740928}"/>
                </a:ext>
              </a:extLst>
            </p:cNvPr>
            <p:cNvSpPr/>
            <p:nvPr/>
          </p:nvSpPr>
          <p:spPr>
            <a:xfrm rot="16200000">
              <a:off x="345980" y="3908414"/>
              <a:ext cx="2766218" cy="2349100"/>
            </a:xfrm>
            <a:custGeom>
              <a:avLst/>
              <a:gdLst>
                <a:gd name="connsiteX0" fmla="*/ 0 w 2883852"/>
                <a:gd name="connsiteY0" fmla="*/ 1267460 h 2534920"/>
                <a:gd name="connsiteX1" fmla="*/ 633730 w 2883852"/>
                <a:gd name="connsiteY1" fmla="*/ 1 h 2534920"/>
                <a:gd name="connsiteX2" fmla="*/ 2250122 w 2883852"/>
                <a:gd name="connsiteY2" fmla="*/ 1 h 2534920"/>
                <a:gd name="connsiteX3" fmla="*/ 2883852 w 2883852"/>
                <a:gd name="connsiteY3" fmla="*/ 1267460 h 2534920"/>
                <a:gd name="connsiteX4" fmla="*/ 2250122 w 2883852"/>
                <a:gd name="connsiteY4" fmla="*/ 2534919 h 2534920"/>
                <a:gd name="connsiteX5" fmla="*/ 633730 w 2883852"/>
                <a:gd name="connsiteY5" fmla="*/ 2534919 h 2534920"/>
                <a:gd name="connsiteX6" fmla="*/ 0 w 2883852"/>
                <a:gd name="connsiteY6" fmla="*/ 1267460 h 2534920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33730 w 2883852"/>
                <a:gd name="connsiteY5" fmla="*/ 2534918 h 2595878"/>
                <a:gd name="connsiteX6" fmla="*/ 0 w 2883852"/>
                <a:gd name="connsiteY6" fmla="*/ 1267459 h 2595878"/>
                <a:gd name="connsiteX0" fmla="*/ 0 w 2883852"/>
                <a:gd name="connsiteY0" fmla="*/ 1267459 h 2595878"/>
                <a:gd name="connsiteX1" fmla="*/ 633730 w 2883852"/>
                <a:gd name="connsiteY1" fmla="*/ 0 h 2595878"/>
                <a:gd name="connsiteX2" fmla="*/ 2250122 w 2883852"/>
                <a:gd name="connsiteY2" fmla="*/ 0 h 2595878"/>
                <a:gd name="connsiteX3" fmla="*/ 2883852 w 2883852"/>
                <a:gd name="connsiteY3" fmla="*/ 1267459 h 2595878"/>
                <a:gd name="connsiteX4" fmla="*/ 2189162 w 2883852"/>
                <a:gd name="connsiteY4" fmla="*/ 2595878 h 2595878"/>
                <a:gd name="connsiteX5" fmla="*/ 623570 w 2883852"/>
                <a:gd name="connsiteY5" fmla="*/ 2595878 h 2595878"/>
                <a:gd name="connsiteX6" fmla="*/ 0 w 2883852"/>
                <a:gd name="connsiteY6" fmla="*/ 1267459 h 2595878"/>
                <a:gd name="connsiteX0" fmla="*/ 0 w 2985452"/>
                <a:gd name="connsiteY0" fmla="*/ 1257299 h 2595878"/>
                <a:gd name="connsiteX1" fmla="*/ 735330 w 2985452"/>
                <a:gd name="connsiteY1" fmla="*/ 0 h 2595878"/>
                <a:gd name="connsiteX2" fmla="*/ 2351722 w 2985452"/>
                <a:gd name="connsiteY2" fmla="*/ 0 h 2595878"/>
                <a:gd name="connsiteX3" fmla="*/ 2985452 w 2985452"/>
                <a:gd name="connsiteY3" fmla="*/ 1267459 h 2595878"/>
                <a:gd name="connsiteX4" fmla="*/ 2290762 w 2985452"/>
                <a:gd name="connsiteY4" fmla="*/ 2595878 h 2595878"/>
                <a:gd name="connsiteX5" fmla="*/ 725170 w 2985452"/>
                <a:gd name="connsiteY5" fmla="*/ 2595878 h 2595878"/>
                <a:gd name="connsiteX6" fmla="*/ 0 w 2985452"/>
                <a:gd name="connsiteY6" fmla="*/ 1257299 h 2595878"/>
                <a:gd name="connsiteX0" fmla="*/ 0 w 2985452"/>
                <a:gd name="connsiteY0" fmla="*/ 1297939 h 2636518"/>
                <a:gd name="connsiteX1" fmla="*/ 735330 w 2985452"/>
                <a:gd name="connsiteY1" fmla="*/ 4064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  <a:gd name="connsiteX0" fmla="*/ 0 w 2985452"/>
                <a:gd name="connsiteY0" fmla="*/ 1297939 h 2636518"/>
                <a:gd name="connsiteX1" fmla="*/ 745490 w 2985452"/>
                <a:gd name="connsiteY1" fmla="*/ 0 h 2636518"/>
                <a:gd name="connsiteX2" fmla="*/ 2290762 w 2985452"/>
                <a:gd name="connsiteY2" fmla="*/ 0 h 2636518"/>
                <a:gd name="connsiteX3" fmla="*/ 2985452 w 2985452"/>
                <a:gd name="connsiteY3" fmla="*/ 1308099 h 2636518"/>
                <a:gd name="connsiteX4" fmla="*/ 2290762 w 2985452"/>
                <a:gd name="connsiteY4" fmla="*/ 2636518 h 2636518"/>
                <a:gd name="connsiteX5" fmla="*/ 725170 w 2985452"/>
                <a:gd name="connsiteY5" fmla="*/ 2636518 h 2636518"/>
                <a:gd name="connsiteX6" fmla="*/ 0 w 2985452"/>
                <a:gd name="connsiteY6" fmla="*/ 1297939 h 26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452" h="2636518">
                  <a:moveTo>
                    <a:pt x="0" y="1297939"/>
                  </a:moveTo>
                  <a:lnTo>
                    <a:pt x="745490" y="0"/>
                  </a:lnTo>
                  <a:lnTo>
                    <a:pt x="2290762" y="0"/>
                  </a:lnTo>
                  <a:lnTo>
                    <a:pt x="2985452" y="1308099"/>
                  </a:lnTo>
                  <a:lnTo>
                    <a:pt x="2290762" y="2636518"/>
                  </a:lnTo>
                  <a:lnTo>
                    <a:pt x="725170" y="2636518"/>
                  </a:lnTo>
                  <a:lnTo>
                    <a:pt x="0" y="1297939"/>
                  </a:lnTo>
                  <a:close/>
                </a:path>
              </a:pathLst>
            </a:custGeom>
            <a:solidFill>
              <a:srgbClr val="175189"/>
            </a:solidFill>
            <a:ln w="571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endParaRPr lang="en-PH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PH" sz="3200" dirty="0" err="1">
                  <a:solidFill>
                    <a:schemeClr val="bg1"/>
                  </a:solidFill>
                </a:rPr>
                <a:t>SEMTools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FC6D3-97DF-43BE-A417-A25CD6B11974}"/>
                </a:ext>
              </a:extLst>
            </p:cNvPr>
            <p:cNvGrpSpPr/>
            <p:nvPr/>
          </p:nvGrpSpPr>
          <p:grpSpPr>
            <a:xfrm>
              <a:off x="1654631" y="5209280"/>
              <a:ext cx="799009" cy="481090"/>
              <a:chOff x="7867966" y="2346960"/>
              <a:chExt cx="1229038" cy="7115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A583AE-27BF-447A-B4E9-A33C2EB0614C}"/>
                  </a:ext>
                </a:extLst>
              </p:cNvPr>
              <p:cNvSpPr/>
              <p:nvPr/>
            </p:nvSpPr>
            <p:spPr>
              <a:xfrm>
                <a:off x="8528044" y="2424376"/>
                <a:ext cx="568960" cy="6080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8C12C12-E3CB-4ABF-94EF-DEE10A85EAB2}"/>
                  </a:ext>
                </a:extLst>
              </p:cNvPr>
              <p:cNvSpPr/>
              <p:nvPr/>
            </p:nvSpPr>
            <p:spPr>
              <a:xfrm>
                <a:off x="7867966" y="2346960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E219083-E90F-4B7D-A1B0-4136BBC70A3C}"/>
                  </a:ext>
                </a:extLst>
              </p:cNvPr>
              <p:cNvSpPr/>
              <p:nvPr/>
            </p:nvSpPr>
            <p:spPr>
              <a:xfrm>
                <a:off x="7867966" y="2596079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FCE7BB-D2B4-4278-934C-223B32E87622}"/>
                  </a:ext>
                </a:extLst>
              </p:cNvPr>
              <p:cNvSpPr/>
              <p:nvPr/>
            </p:nvSpPr>
            <p:spPr>
              <a:xfrm>
                <a:off x="7867966" y="2845197"/>
                <a:ext cx="213360" cy="2133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7D1F75-0863-4E0F-B584-2A059B518325}"/>
                  </a:ext>
                </a:extLst>
              </p:cNvPr>
              <p:cNvCxnSpPr>
                <a:cxnSpLocks/>
                <a:stCxn id="40" idx="2"/>
                <a:endCxn id="41" idx="3"/>
              </p:cNvCxnSpPr>
              <p:nvPr/>
            </p:nvCxnSpPr>
            <p:spPr>
              <a:xfrm flipH="1" flipV="1">
                <a:off x="8081326" y="2453640"/>
                <a:ext cx="446718" cy="2747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CEA0B79-B3D5-4522-97DC-CB5CA73BEAEE}"/>
                  </a:ext>
                </a:extLst>
              </p:cNvPr>
              <p:cNvCxnSpPr>
                <a:cxnSpLocks/>
                <a:stCxn id="40" idx="2"/>
                <a:endCxn id="42" idx="3"/>
              </p:cNvCxnSpPr>
              <p:nvPr/>
            </p:nvCxnSpPr>
            <p:spPr>
              <a:xfrm flipH="1" flipV="1">
                <a:off x="8081326" y="2702759"/>
                <a:ext cx="446718" cy="25623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CE43669-828B-4B9E-BC64-32449C15E696}"/>
                  </a:ext>
                </a:extLst>
              </p:cNvPr>
              <p:cNvCxnSpPr>
                <a:cxnSpLocks/>
                <a:stCxn id="40" idx="2"/>
                <a:endCxn id="43" idx="3"/>
              </p:cNvCxnSpPr>
              <p:nvPr/>
            </p:nvCxnSpPr>
            <p:spPr>
              <a:xfrm flipH="1">
                <a:off x="8081326" y="2728382"/>
                <a:ext cx="446718" cy="2234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Graphic 29" descr="Tools with solid fill">
              <a:extLst>
                <a:ext uri="{FF2B5EF4-FFF2-40B4-BE49-F238E27FC236}">
                  <a16:creationId xmlns:a16="http://schemas.microsoft.com/office/drawing/2014/main" id="{4097414E-8369-4B9D-A7DB-1DDBDD22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86247" y="5145676"/>
              <a:ext cx="608298" cy="60829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92974-ED12-4DED-AC16-4999DC74BC59}"/>
              </a:ext>
            </a:extLst>
          </p:cNvPr>
          <p:cNvGrpSpPr/>
          <p:nvPr/>
        </p:nvGrpSpPr>
        <p:grpSpPr>
          <a:xfrm>
            <a:off x="10160000" y="143158"/>
            <a:ext cx="1761754" cy="2040080"/>
            <a:chOff x="3950989" y="1087956"/>
            <a:chExt cx="5776107" cy="668862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95CF476-A8DD-45ED-B964-D6FAF872C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25064" y="3157525"/>
              <a:ext cx="2402032" cy="2594709"/>
            </a:xfrm>
            <a:prstGeom prst="rect">
              <a:avLst/>
            </a:prstGeom>
          </p:spPr>
        </p:pic>
        <p:pic>
          <p:nvPicPr>
            <p:cNvPr id="53" name="Picture 2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CB2FB668-93EF-4770-BC89-B52C91FE4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989" y="1087956"/>
              <a:ext cx="2320242" cy="2760021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5398D9C-A715-437F-B60E-3AB0EA29E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48082" y="1157408"/>
              <a:ext cx="2279751" cy="269056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1E1EF6E-8F2C-409D-BF73-5FCDA36F1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94631" y="5086016"/>
              <a:ext cx="2320242" cy="26905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ABAA967-E752-4175-BF9D-87979E7D6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40799" y="3152475"/>
              <a:ext cx="2194204" cy="2594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65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 LLONES</dc:creator>
  <cp:lastModifiedBy>CA LLONES</cp:lastModifiedBy>
  <cp:revision>1</cp:revision>
  <dcterms:created xsi:type="dcterms:W3CDTF">2021-07-25T06:09:47Z</dcterms:created>
  <dcterms:modified xsi:type="dcterms:W3CDTF">2021-07-25T06:43:48Z</dcterms:modified>
</cp:coreProperties>
</file>