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5189"/>
    <a:srgbClr val="6B96C9"/>
    <a:srgbClr val="CA8535"/>
    <a:srgbClr val="DB1F26"/>
    <a:srgbClr val="164F86"/>
    <a:srgbClr val="404040"/>
    <a:srgbClr val="6790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C45C88-7A94-46F3-BAC5-161FFDB890F3}" v="7" dt="2021-08-15T05:35:39.1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490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LLONES" userId="ee08fdad-24ed-4713-bb77-380897b11f62" providerId="ADAL" clId="{5AC45C88-7A94-46F3-BAC5-161FFDB890F3}"/>
    <pc:docChg chg="custSel addSld modSld">
      <pc:chgData name="CHRISTOPHER LLONES" userId="ee08fdad-24ed-4713-bb77-380897b11f62" providerId="ADAL" clId="{5AC45C88-7A94-46F3-BAC5-161FFDB890F3}" dt="2021-08-15T05:40:43.811" v="87" actId="1038"/>
      <pc:docMkLst>
        <pc:docMk/>
      </pc:docMkLst>
      <pc:sldChg chg="addSp delSp modSp mod">
        <pc:chgData name="CHRISTOPHER LLONES" userId="ee08fdad-24ed-4713-bb77-380897b11f62" providerId="ADAL" clId="{5AC45C88-7A94-46F3-BAC5-161FFDB890F3}" dt="2021-08-15T05:40:43.811" v="87" actId="1038"/>
        <pc:sldMkLst>
          <pc:docMk/>
          <pc:sldMk cId="777242666" sldId="256"/>
        </pc:sldMkLst>
        <pc:picChg chg="add mod">
          <ac:chgData name="CHRISTOPHER LLONES" userId="ee08fdad-24ed-4713-bb77-380897b11f62" providerId="ADAL" clId="{5AC45C88-7A94-46F3-BAC5-161FFDB890F3}" dt="2021-08-15T05:40:43.811" v="87" actId="1038"/>
          <ac:picMkLst>
            <pc:docMk/>
            <pc:sldMk cId="777242666" sldId="256"/>
            <ac:picMk id="2" creationId="{F90F2B9B-F468-48F2-B19B-91100FA147D5}"/>
          </ac:picMkLst>
        </pc:picChg>
        <pc:picChg chg="del mod">
          <ac:chgData name="CHRISTOPHER LLONES" userId="ee08fdad-24ed-4713-bb77-380897b11f62" providerId="ADAL" clId="{5AC45C88-7A94-46F3-BAC5-161FFDB890F3}" dt="2021-08-15T05:36:17.827" v="39" actId="478"/>
          <ac:picMkLst>
            <pc:docMk/>
            <pc:sldMk cId="777242666" sldId="256"/>
            <ac:picMk id="31" creationId="{6D39D4FF-75EC-4530-B632-704BD7C16C28}"/>
          </ac:picMkLst>
        </pc:picChg>
        <pc:picChg chg="del">
          <ac:chgData name="CHRISTOPHER LLONES" userId="ee08fdad-24ed-4713-bb77-380897b11f62" providerId="ADAL" clId="{5AC45C88-7A94-46F3-BAC5-161FFDB890F3}" dt="2021-08-15T05:34:46.152" v="16" actId="21"/>
          <ac:picMkLst>
            <pc:docMk/>
            <pc:sldMk cId="777242666" sldId="256"/>
            <ac:picMk id="1026" creationId="{4FE418C6-F88A-4FDA-9549-97CA8BBECC6C}"/>
          </ac:picMkLst>
        </pc:picChg>
        <pc:picChg chg="del">
          <ac:chgData name="CHRISTOPHER LLONES" userId="ee08fdad-24ed-4713-bb77-380897b11f62" providerId="ADAL" clId="{5AC45C88-7A94-46F3-BAC5-161FFDB890F3}" dt="2021-08-15T05:34:46.152" v="16" actId="21"/>
          <ac:picMkLst>
            <pc:docMk/>
            <pc:sldMk cId="777242666" sldId="256"/>
            <ac:picMk id="2050" creationId="{FC43FC77-1501-4892-BAAC-4206277F5ABF}"/>
          </ac:picMkLst>
        </pc:picChg>
      </pc:sldChg>
      <pc:sldChg chg="addSp delSp modSp mod">
        <pc:chgData name="CHRISTOPHER LLONES" userId="ee08fdad-24ed-4713-bb77-380897b11f62" providerId="ADAL" clId="{5AC45C88-7A94-46F3-BAC5-161FFDB890F3}" dt="2021-08-15T05:35:32.540" v="33" actId="164"/>
        <pc:sldMkLst>
          <pc:docMk/>
          <pc:sldMk cId="1877650632" sldId="257"/>
        </pc:sldMkLst>
        <pc:grpChg chg="add mod">
          <ac:chgData name="CHRISTOPHER LLONES" userId="ee08fdad-24ed-4713-bb77-380897b11f62" providerId="ADAL" clId="{5AC45C88-7A94-46F3-BAC5-161FFDB890F3}" dt="2021-08-15T05:35:32.540" v="33" actId="164"/>
          <ac:grpSpMkLst>
            <pc:docMk/>
            <pc:sldMk cId="1877650632" sldId="257"/>
            <ac:grpSpMk id="5" creationId="{C60222E0-234F-42B8-99B0-3B680ED73E20}"/>
          </ac:grpSpMkLst>
        </pc:grpChg>
        <pc:grpChg chg="mod">
          <ac:chgData name="CHRISTOPHER LLONES" userId="ee08fdad-24ed-4713-bb77-380897b11f62" providerId="ADAL" clId="{5AC45C88-7A94-46F3-BAC5-161FFDB890F3}" dt="2021-08-15T05:34:12.432" v="8" actId="1076"/>
          <ac:grpSpMkLst>
            <pc:docMk/>
            <pc:sldMk cId="1877650632" sldId="257"/>
            <ac:grpSpMk id="12" creationId="{CC9514B7-D75C-444D-9402-0075240F781A}"/>
          </ac:grpSpMkLst>
        </pc:grpChg>
        <pc:grpChg chg="mod">
          <ac:chgData name="CHRISTOPHER LLONES" userId="ee08fdad-24ed-4713-bb77-380897b11f62" providerId="ADAL" clId="{5AC45C88-7A94-46F3-BAC5-161FFDB890F3}" dt="2021-08-15T05:34:13.344" v="9" actId="1076"/>
          <ac:grpSpMkLst>
            <pc:docMk/>
            <pc:sldMk cId="1877650632" sldId="257"/>
            <ac:grpSpMk id="21" creationId="{01CF845A-D27E-4811-AC96-578BDFF6D06A}"/>
          </ac:grpSpMkLst>
        </pc:grpChg>
        <pc:grpChg chg="mod">
          <ac:chgData name="CHRISTOPHER LLONES" userId="ee08fdad-24ed-4713-bb77-380897b11f62" providerId="ADAL" clId="{5AC45C88-7A94-46F3-BAC5-161FFDB890F3}" dt="2021-08-15T05:34:14.034" v="10" actId="1076"/>
          <ac:grpSpMkLst>
            <pc:docMk/>
            <pc:sldMk cId="1877650632" sldId="257"/>
            <ac:grpSpMk id="36" creationId="{04DBBF64-5FFE-4E7B-97C8-05F15EFD04E6}"/>
          </ac:grpSpMkLst>
        </pc:grpChg>
        <pc:grpChg chg="del mod">
          <ac:chgData name="CHRISTOPHER LLONES" userId="ee08fdad-24ed-4713-bb77-380897b11f62" providerId="ADAL" clId="{5AC45C88-7A94-46F3-BAC5-161FFDB890F3}" dt="2021-08-15T05:34:20.095" v="12" actId="165"/>
          <ac:grpSpMkLst>
            <pc:docMk/>
            <pc:sldMk cId="1877650632" sldId="257"/>
            <ac:grpSpMk id="51" creationId="{3AC92974-ED12-4DED-AC16-4999DC74BC59}"/>
          </ac:grpSpMkLst>
        </pc:grpChg>
        <pc:picChg chg="add del mod">
          <ac:chgData name="CHRISTOPHER LLONES" userId="ee08fdad-24ed-4713-bb77-380897b11f62" providerId="ADAL" clId="{5AC45C88-7A94-46F3-BAC5-161FFDB890F3}" dt="2021-08-15T05:34:54.309" v="21" actId="478"/>
          <ac:picMkLst>
            <pc:docMk/>
            <pc:sldMk cId="1877650632" sldId="257"/>
            <ac:picMk id="47" creationId="{3FF89480-E0E0-41F2-9915-7DD676977588}"/>
          </ac:picMkLst>
        </pc:picChg>
        <pc:picChg chg="add del mod">
          <ac:chgData name="CHRISTOPHER LLONES" userId="ee08fdad-24ed-4713-bb77-380897b11f62" providerId="ADAL" clId="{5AC45C88-7A94-46F3-BAC5-161FFDB890F3}" dt="2021-08-15T05:34:53.170" v="19" actId="478"/>
          <ac:picMkLst>
            <pc:docMk/>
            <pc:sldMk cId="1877650632" sldId="257"/>
            <ac:picMk id="48" creationId="{335DF211-6A44-4FE0-B787-F2B5CCDBA607}"/>
          </ac:picMkLst>
        </pc:picChg>
        <pc:picChg chg="mod topLvl">
          <ac:chgData name="CHRISTOPHER LLONES" userId="ee08fdad-24ed-4713-bb77-380897b11f62" providerId="ADAL" clId="{5AC45C88-7A94-46F3-BAC5-161FFDB890F3}" dt="2021-08-15T05:35:32.540" v="33" actId="164"/>
          <ac:picMkLst>
            <pc:docMk/>
            <pc:sldMk cId="1877650632" sldId="257"/>
            <ac:picMk id="52" creationId="{195CF476-A8DD-45ED-B964-D6FAF872C7BF}"/>
          </ac:picMkLst>
        </pc:picChg>
        <pc:picChg chg="mod topLvl">
          <ac:chgData name="CHRISTOPHER LLONES" userId="ee08fdad-24ed-4713-bb77-380897b11f62" providerId="ADAL" clId="{5AC45C88-7A94-46F3-BAC5-161FFDB890F3}" dt="2021-08-15T05:35:32.540" v="33" actId="164"/>
          <ac:picMkLst>
            <pc:docMk/>
            <pc:sldMk cId="1877650632" sldId="257"/>
            <ac:picMk id="53" creationId="{CB2FB668-93EF-4770-BC89-B52C91FE48B1}"/>
          </ac:picMkLst>
        </pc:picChg>
        <pc:picChg chg="mod topLvl">
          <ac:chgData name="CHRISTOPHER LLONES" userId="ee08fdad-24ed-4713-bb77-380897b11f62" providerId="ADAL" clId="{5AC45C88-7A94-46F3-BAC5-161FFDB890F3}" dt="2021-08-15T05:35:32.540" v="33" actId="164"/>
          <ac:picMkLst>
            <pc:docMk/>
            <pc:sldMk cId="1877650632" sldId="257"/>
            <ac:picMk id="54" creationId="{35398D9C-A715-437F-B60E-3AB0EA29E6EA}"/>
          </ac:picMkLst>
        </pc:picChg>
        <pc:picChg chg="mod topLvl">
          <ac:chgData name="CHRISTOPHER LLONES" userId="ee08fdad-24ed-4713-bb77-380897b11f62" providerId="ADAL" clId="{5AC45C88-7A94-46F3-BAC5-161FFDB890F3}" dt="2021-08-15T05:35:32.540" v="33" actId="164"/>
          <ac:picMkLst>
            <pc:docMk/>
            <pc:sldMk cId="1877650632" sldId="257"/>
            <ac:picMk id="55" creationId="{71E1EF6E-8F2C-409D-BF73-5FCDA36F1E7B}"/>
          </ac:picMkLst>
        </pc:picChg>
        <pc:picChg chg="mod topLvl">
          <ac:chgData name="CHRISTOPHER LLONES" userId="ee08fdad-24ed-4713-bb77-380897b11f62" providerId="ADAL" clId="{5AC45C88-7A94-46F3-BAC5-161FFDB890F3}" dt="2021-08-15T05:35:32.540" v="33" actId="164"/>
          <ac:picMkLst>
            <pc:docMk/>
            <pc:sldMk cId="1877650632" sldId="257"/>
            <ac:picMk id="56" creationId="{6ABAA967-E752-4175-BF9D-87979E7D675B}"/>
          </ac:picMkLst>
        </pc:picChg>
        <pc:picChg chg="mod">
          <ac:chgData name="CHRISTOPHER LLONES" userId="ee08fdad-24ed-4713-bb77-380897b11f62" providerId="ADAL" clId="{5AC45C88-7A94-46F3-BAC5-161FFDB890F3}" dt="2021-08-15T05:34:09.520" v="6" actId="1076"/>
          <ac:picMkLst>
            <pc:docMk/>
            <pc:sldMk cId="1877650632" sldId="257"/>
            <ac:picMk id="6146" creationId="{49F701FC-E446-4420-95E1-E9C4C483E0F4}"/>
          </ac:picMkLst>
        </pc:picChg>
      </pc:sldChg>
      <pc:sldChg chg="addSp delSp modSp new mod">
        <pc:chgData name="CHRISTOPHER LLONES" userId="ee08fdad-24ed-4713-bb77-380897b11f62" providerId="ADAL" clId="{5AC45C88-7A94-46F3-BAC5-161FFDB890F3}" dt="2021-08-04T04:32:29.531" v="4" actId="5736"/>
        <pc:sldMkLst>
          <pc:docMk/>
          <pc:sldMk cId="1579710484" sldId="258"/>
        </pc:sldMkLst>
        <pc:spChg chg="del">
          <ac:chgData name="CHRISTOPHER LLONES" userId="ee08fdad-24ed-4713-bb77-380897b11f62" providerId="ADAL" clId="{5AC45C88-7A94-46F3-BAC5-161FFDB890F3}" dt="2021-08-04T04:31:56.551" v="2" actId="478"/>
          <ac:spMkLst>
            <pc:docMk/>
            <pc:sldMk cId="1579710484" sldId="258"/>
            <ac:spMk id="2" creationId="{FB562C75-0D2D-45C2-8458-917D141A8ED9}"/>
          </ac:spMkLst>
        </pc:spChg>
        <pc:spChg chg="del">
          <ac:chgData name="CHRISTOPHER LLONES" userId="ee08fdad-24ed-4713-bb77-380897b11f62" providerId="ADAL" clId="{5AC45C88-7A94-46F3-BAC5-161FFDB890F3}" dt="2021-08-04T04:31:56.551" v="2" actId="478"/>
          <ac:spMkLst>
            <pc:docMk/>
            <pc:sldMk cId="1579710484" sldId="258"/>
            <ac:spMk id="3" creationId="{634EE345-A15C-47E2-89B0-3FF7EBCB43DF}"/>
          </ac:spMkLst>
        </pc:spChg>
        <pc:graphicFrameChg chg="add del mod">
          <ac:chgData name="CHRISTOPHER LLONES" userId="ee08fdad-24ed-4713-bb77-380897b11f62" providerId="ADAL" clId="{5AC45C88-7A94-46F3-BAC5-161FFDB890F3}" dt="2021-08-04T04:31:56.551" v="2" actId="478"/>
          <ac:graphicFrameMkLst>
            <pc:docMk/>
            <pc:sldMk cId="1579710484" sldId="258"/>
            <ac:graphicFrameMk id="4" creationId="{2EC2FAC0-6432-4675-93C8-125574BC42B1}"/>
          </ac:graphicFrameMkLst>
        </pc:graphicFrameChg>
        <pc:graphicFrameChg chg="add mod">
          <ac:chgData name="CHRISTOPHER LLONES" userId="ee08fdad-24ed-4713-bb77-380897b11f62" providerId="ADAL" clId="{5AC45C88-7A94-46F3-BAC5-161FFDB890F3}" dt="2021-08-04T04:32:29.531" v="4" actId="5736"/>
          <ac:graphicFrameMkLst>
            <pc:docMk/>
            <pc:sldMk cId="1579710484" sldId="258"/>
            <ac:graphicFrameMk id="5" creationId="{DD7DCB67-FF56-41DA-A1D8-ECE9C2881C86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7E050-815C-4ADF-8174-B2DB4430E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40C0AD-EC4D-4682-B4D4-5B7CB1126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C284B-7086-48FD-9F6C-FF1162A08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15/08/2021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987B2-7346-4D29-92B1-57E9AD361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902AB-3CAF-4643-BDB0-90C367A59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30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76D4E-19D5-449C-9806-B47E2ADC1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602F6-1BF3-4100-A7A6-9E30146ED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F8ED6-F2E1-40AD-8D06-A0C305410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15/08/2021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A01DC-78D2-4D68-A840-8295802E8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8828C-A43D-493D-8EC7-F8BCAAE08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033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AE4C52-6C47-4579-941E-31048BA6C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B43730-1A04-443A-A92C-5BDF42ADD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6838F-B079-45C9-A615-90F015608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15/08/2021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361EB-BE53-4DFB-96FE-53224DE78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63C80-E878-4679-8A8F-7B09807A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25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41090-D679-489B-A05A-920AC336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B17E6-674B-42E4-8BD0-33D17A511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7254E-679E-415D-9255-3265AC768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15/08/2021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C8C84-B43B-4984-972B-D7973CDA1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E1781-1D9C-4219-B289-17F4BB12E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89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53ABA-3E71-498A-830C-4147BD88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C1C4D-67B4-49A9-83CB-148853479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262B7-E6F7-4EE8-B89B-3E4C86960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15/08/2021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3D7A2-8016-41DB-A8B6-8CC3DB46D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D8BB4-0670-4960-9EE7-87132B1E6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65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58D9E-A870-4B7C-88C5-9786AE169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9EE8E-5766-4A12-9D5D-7DEEBB8802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96684-2B3F-488C-8A50-8926277A7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27F07-0C9D-45F4-9BF0-45C02F57E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15/08/2021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399B0-287B-4689-8C86-E0043C0BF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9D6CA-3313-471E-A084-CA2EDCEEC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46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C251F-D117-4158-A997-FEF36CAE2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F8063-B978-420E-879C-FCD03A339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52D8D-3106-400D-B90D-BFEB58490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EA247-BFBB-4633-A7A2-8C6B88B83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4C12F7-0C38-401E-93A3-620AA9B3A2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123561-7885-4446-8964-781EE596D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15/08/2021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1FE0C5-7CDA-4537-8309-0A15EE003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0805DE-E6EF-4483-9D3C-682D5F43F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144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CF090-035B-4BA0-8030-ED3C8132D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F1634A-4F3A-4FD8-BB95-A20C9CDE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15/08/2021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0C9050-2E8D-496C-BD3D-7752E6B75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122868-5A10-4A40-BF71-4046E0A43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14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7E4115-976D-44B1-B84D-1C0D08B3B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15/08/2021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C4D20A-3984-4C3D-8C82-9EC2A4CCB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21810-EA86-4428-BF9A-0082943E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169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8451-D984-4E09-BE1F-E8475996F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05997-B394-4BA5-99C8-69260BBD3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6D9ECB-A20C-4ADB-982E-33621C052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71941-6779-43DD-94A6-246ADE0D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15/08/2021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14507-3C31-4BD5-9C31-9D6CCED7B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6BAEA-C4D4-41E4-929A-93EA967B6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294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D2256-F39D-40C1-B316-99F2BBF56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72950-7605-4523-87E3-5772E25DFF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AB0F4C-D2EC-4AB5-A511-C38A1706A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CA01C-4886-4989-899C-55940538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15/08/2021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C7D11-C5BE-4ED6-A812-D9B1E4F74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C771E-F3BC-4D30-92CE-A5ED75F0A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4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A390F5-EA7F-48EC-92DB-A026AD67C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5D9C6-6A21-4F1E-BEE1-C415A43F9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0034A-2B5D-4003-9FE7-25E7A8ACB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68E60-9218-46BB-A378-9A469EA0EEDE}" type="datetimeFigureOut">
              <a:rPr lang="en-GB" smtClean="0"/>
              <a:t>15/08/2021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A858A-52D1-4A62-A76F-29961E626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3F72D-5A17-4438-A2F2-51743D747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481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0F2B9B-F468-48F2-B19B-91100FA147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7000"/>
          </a:blip>
          <a:stretch>
            <a:fillRect/>
          </a:stretch>
        </p:blipFill>
        <p:spPr>
          <a:xfrm>
            <a:off x="9917281" y="5335928"/>
            <a:ext cx="1994537" cy="137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242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4FE418C6-F88A-4FDA-9549-97CA8BBEC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20" y="164565"/>
            <a:ext cx="1920240" cy="674334"/>
          </a:xfrm>
          <a:prstGeom prst="rect">
            <a:avLst/>
          </a:prstGeom>
          <a:noFill/>
        </p:spPr>
      </p:pic>
      <p:pic>
        <p:nvPicPr>
          <p:cNvPr id="2050" name="Picture 2" descr="Logo, icon&#10;&#10;Description automatically generated">
            <a:extLst>
              <a:ext uri="{FF2B5EF4-FFF2-40B4-BE49-F238E27FC236}">
                <a16:creationId xmlns:a16="http://schemas.microsoft.com/office/drawing/2014/main" id="{FC43FC77-1501-4892-BAAC-4206277F5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143158"/>
            <a:ext cx="897890" cy="695741"/>
          </a:xfrm>
          <a:prstGeom prst="rect">
            <a:avLst/>
          </a:prstGeom>
          <a:noFill/>
        </p:spPr>
      </p:pic>
      <p:pic>
        <p:nvPicPr>
          <p:cNvPr id="5122" name="Picture 2" descr="Diagram, icon&#10;&#10;Description automatically generated">
            <a:extLst>
              <a:ext uri="{FF2B5EF4-FFF2-40B4-BE49-F238E27FC236}">
                <a16:creationId xmlns:a16="http://schemas.microsoft.com/office/drawing/2014/main" id="{E698F5B8-443A-4C1D-877A-E44097A71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640" y="2155508"/>
            <a:ext cx="2095500" cy="2181225"/>
          </a:xfrm>
          <a:prstGeom prst="rect">
            <a:avLst/>
          </a:prstGeom>
          <a:noFill/>
        </p:spPr>
      </p:pic>
      <p:pic>
        <p:nvPicPr>
          <p:cNvPr id="6146" name="Picture 2" descr="A close-up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49F701FC-E446-4420-95E1-E9C4C483E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18" y="1033605"/>
            <a:ext cx="2746692" cy="3170954"/>
          </a:xfrm>
          <a:prstGeom prst="rect">
            <a:avLst/>
          </a:prstGeom>
          <a:noFill/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01CF845A-D27E-4811-AC96-578BDFF6D06A}"/>
              </a:ext>
            </a:extLst>
          </p:cNvPr>
          <p:cNvGrpSpPr/>
          <p:nvPr/>
        </p:nvGrpSpPr>
        <p:grpSpPr>
          <a:xfrm>
            <a:off x="1097953" y="1459522"/>
            <a:ext cx="2349100" cy="2766218"/>
            <a:chOff x="6991670" y="662782"/>
            <a:chExt cx="2636518" cy="2985452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E6B708D6-BDAF-47DD-BCE4-3E7DB6726E3B}"/>
                </a:ext>
              </a:extLst>
            </p:cNvPr>
            <p:cNvSpPr/>
            <p:nvPr/>
          </p:nvSpPr>
          <p:spPr>
            <a:xfrm rot="16200000">
              <a:off x="6817203" y="837249"/>
              <a:ext cx="2985452" cy="2636518"/>
            </a:xfrm>
            <a:custGeom>
              <a:avLst/>
              <a:gdLst>
                <a:gd name="connsiteX0" fmla="*/ 0 w 2883852"/>
                <a:gd name="connsiteY0" fmla="*/ 1267460 h 2534920"/>
                <a:gd name="connsiteX1" fmla="*/ 633730 w 2883852"/>
                <a:gd name="connsiteY1" fmla="*/ 1 h 2534920"/>
                <a:gd name="connsiteX2" fmla="*/ 2250122 w 2883852"/>
                <a:gd name="connsiteY2" fmla="*/ 1 h 2534920"/>
                <a:gd name="connsiteX3" fmla="*/ 2883852 w 2883852"/>
                <a:gd name="connsiteY3" fmla="*/ 1267460 h 2534920"/>
                <a:gd name="connsiteX4" fmla="*/ 2250122 w 2883852"/>
                <a:gd name="connsiteY4" fmla="*/ 2534919 h 2534920"/>
                <a:gd name="connsiteX5" fmla="*/ 633730 w 2883852"/>
                <a:gd name="connsiteY5" fmla="*/ 2534919 h 2534920"/>
                <a:gd name="connsiteX6" fmla="*/ 0 w 2883852"/>
                <a:gd name="connsiteY6" fmla="*/ 1267460 h 2534920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33730 w 2883852"/>
                <a:gd name="connsiteY5" fmla="*/ 2534918 h 2595878"/>
                <a:gd name="connsiteX6" fmla="*/ 0 w 2883852"/>
                <a:gd name="connsiteY6" fmla="*/ 1267459 h 2595878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23570 w 2883852"/>
                <a:gd name="connsiteY5" fmla="*/ 2595878 h 2595878"/>
                <a:gd name="connsiteX6" fmla="*/ 0 w 2883852"/>
                <a:gd name="connsiteY6" fmla="*/ 1267459 h 2595878"/>
                <a:gd name="connsiteX0" fmla="*/ 0 w 2985452"/>
                <a:gd name="connsiteY0" fmla="*/ 1257299 h 2595878"/>
                <a:gd name="connsiteX1" fmla="*/ 735330 w 2985452"/>
                <a:gd name="connsiteY1" fmla="*/ 0 h 2595878"/>
                <a:gd name="connsiteX2" fmla="*/ 2351722 w 2985452"/>
                <a:gd name="connsiteY2" fmla="*/ 0 h 2595878"/>
                <a:gd name="connsiteX3" fmla="*/ 2985452 w 2985452"/>
                <a:gd name="connsiteY3" fmla="*/ 1267459 h 2595878"/>
                <a:gd name="connsiteX4" fmla="*/ 2290762 w 2985452"/>
                <a:gd name="connsiteY4" fmla="*/ 2595878 h 2595878"/>
                <a:gd name="connsiteX5" fmla="*/ 725170 w 2985452"/>
                <a:gd name="connsiteY5" fmla="*/ 2595878 h 2595878"/>
                <a:gd name="connsiteX6" fmla="*/ 0 w 2985452"/>
                <a:gd name="connsiteY6" fmla="*/ 1257299 h 2595878"/>
                <a:gd name="connsiteX0" fmla="*/ 0 w 2985452"/>
                <a:gd name="connsiteY0" fmla="*/ 1297939 h 2636518"/>
                <a:gd name="connsiteX1" fmla="*/ 735330 w 2985452"/>
                <a:gd name="connsiteY1" fmla="*/ 4064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  <a:gd name="connsiteX0" fmla="*/ 0 w 2985452"/>
                <a:gd name="connsiteY0" fmla="*/ 1297939 h 2636518"/>
                <a:gd name="connsiteX1" fmla="*/ 745490 w 2985452"/>
                <a:gd name="connsiteY1" fmla="*/ 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5452" h="2636518">
                  <a:moveTo>
                    <a:pt x="0" y="1297939"/>
                  </a:moveTo>
                  <a:lnTo>
                    <a:pt x="745490" y="0"/>
                  </a:lnTo>
                  <a:lnTo>
                    <a:pt x="2290762" y="0"/>
                  </a:lnTo>
                  <a:lnTo>
                    <a:pt x="2985452" y="1308099"/>
                  </a:lnTo>
                  <a:lnTo>
                    <a:pt x="2290762" y="2636518"/>
                  </a:lnTo>
                  <a:lnTo>
                    <a:pt x="725170" y="2636518"/>
                  </a:lnTo>
                  <a:lnTo>
                    <a:pt x="0" y="1297939"/>
                  </a:lnTo>
                  <a:close/>
                </a:path>
              </a:pathLst>
            </a:custGeom>
            <a:solidFill>
              <a:srgbClr val="164F86"/>
            </a:solidFill>
            <a:ln w="571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t"/>
            <a:lstStyle/>
            <a:p>
              <a:pPr algn="ctr"/>
              <a:endParaRPr lang="en-PH" sz="3200" dirty="0">
                <a:solidFill>
                  <a:schemeClr val="bg1"/>
                </a:solidFill>
              </a:endParaRPr>
            </a:p>
            <a:p>
              <a:pPr algn="ctr"/>
              <a:r>
                <a:rPr lang="en-PH" sz="3200" dirty="0">
                  <a:solidFill>
                    <a:schemeClr val="bg1"/>
                  </a:solidFill>
                </a:rPr>
                <a:t>LAVAAN </a:t>
              </a:r>
            </a:p>
            <a:p>
              <a:pPr algn="ctr"/>
              <a:r>
                <a:rPr lang="en-PH" sz="3200" dirty="0">
                  <a:solidFill>
                    <a:schemeClr val="bg1"/>
                  </a:solidFill>
                </a:rPr>
                <a:t>SEM</a:t>
              </a:r>
            </a:p>
            <a:p>
              <a:pPr algn="ctr"/>
              <a:endParaRPr lang="en-PH" sz="1600" dirty="0">
                <a:solidFill>
                  <a:schemeClr val="bg1"/>
                </a:solidFill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A02C624-DC9E-4535-AA36-CEFE69792D09}"/>
                </a:ext>
              </a:extLst>
            </p:cNvPr>
            <p:cNvGrpSpPr/>
            <p:nvPr/>
          </p:nvGrpSpPr>
          <p:grpSpPr>
            <a:xfrm>
              <a:off x="7753666" y="2369820"/>
              <a:ext cx="1229038" cy="711597"/>
              <a:chOff x="7867966" y="2346960"/>
              <a:chExt cx="1229038" cy="711597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D35FD4F3-FC5B-4B9B-804C-FD834CC74B39}"/>
                  </a:ext>
                </a:extLst>
              </p:cNvPr>
              <p:cNvSpPr/>
              <p:nvPr/>
            </p:nvSpPr>
            <p:spPr>
              <a:xfrm>
                <a:off x="8528044" y="2424376"/>
                <a:ext cx="568960" cy="6080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5AB64FFD-13DD-4186-A1B1-9BF57BD3BBF3}"/>
                  </a:ext>
                </a:extLst>
              </p:cNvPr>
              <p:cNvSpPr/>
              <p:nvPr/>
            </p:nvSpPr>
            <p:spPr>
              <a:xfrm>
                <a:off x="7867966" y="2346960"/>
                <a:ext cx="213360" cy="213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18D1244F-5F0A-4CAD-9CDD-F2AC4F66999A}"/>
                  </a:ext>
                </a:extLst>
              </p:cNvPr>
              <p:cNvSpPr/>
              <p:nvPr/>
            </p:nvSpPr>
            <p:spPr>
              <a:xfrm>
                <a:off x="7867966" y="2596079"/>
                <a:ext cx="213360" cy="213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4F7D19D6-008C-49B9-AC2E-C314347AC4C6}"/>
                  </a:ext>
                </a:extLst>
              </p:cNvPr>
              <p:cNvSpPr/>
              <p:nvPr/>
            </p:nvSpPr>
            <p:spPr>
              <a:xfrm>
                <a:off x="7867966" y="2845197"/>
                <a:ext cx="213360" cy="213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EED32F25-6735-457C-A325-AE7940E7AA56}"/>
                  </a:ext>
                </a:extLst>
              </p:cNvPr>
              <p:cNvCxnSpPr>
                <a:cxnSpLocks/>
                <a:stCxn id="3" idx="2"/>
                <a:endCxn id="4" idx="3"/>
              </p:cNvCxnSpPr>
              <p:nvPr/>
            </p:nvCxnSpPr>
            <p:spPr>
              <a:xfrm flipH="1" flipV="1">
                <a:off x="8081326" y="2453640"/>
                <a:ext cx="446718" cy="274742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28EE52BE-83F2-4A56-8748-7ADA99DBA293}"/>
                  </a:ext>
                </a:extLst>
              </p:cNvPr>
              <p:cNvCxnSpPr>
                <a:cxnSpLocks/>
                <a:stCxn id="3" idx="2"/>
                <a:endCxn id="9" idx="3"/>
              </p:cNvCxnSpPr>
              <p:nvPr/>
            </p:nvCxnSpPr>
            <p:spPr>
              <a:xfrm flipH="1" flipV="1">
                <a:off x="8081326" y="2702759"/>
                <a:ext cx="446718" cy="25623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0EA713E8-0D1B-4167-B5C3-DE44C1AFDB48}"/>
                  </a:ext>
                </a:extLst>
              </p:cNvPr>
              <p:cNvCxnSpPr>
                <a:cxnSpLocks/>
                <a:stCxn id="3" idx="2"/>
                <a:endCxn id="10" idx="3"/>
              </p:cNvCxnSpPr>
              <p:nvPr/>
            </p:nvCxnSpPr>
            <p:spPr>
              <a:xfrm flipH="1">
                <a:off x="8081326" y="2728382"/>
                <a:ext cx="446718" cy="223495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9514B7-D75C-444D-9402-0075240F781A}"/>
              </a:ext>
            </a:extLst>
          </p:cNvPr>
          <p:cNvGrpSpPr/>
          <p:nvPr/>
        </p:nvGrpSpPr>
        <p:grpSpPr>
          <a:xfrm>
            <a:off x="3626012" y="4142661"/>
            <a:ext cx="2349100" cy="2766218"/>
            <a:chOff x="8904549" y="3734850"/>
            <a:chExt cx="2349100" cy="2766218"/>
          </a:xfrm>
        </p:grpSpPr>
        <p:sp>
          <p:nvSpPr>
            <p:cNvPr id="17" name="Hexagon 1">
              <a:extLst>
                <a:ext uri="{FF2B5EF4-FFF2-40B4-BE49-F238E27FC236}">
                  <a16:creationId xmlns:a16="http://schemas.microsoft.com/office/drawing/2014/main" id="{85C5AD37-66C3-4355-9EA4-6495434766CC}"/>
                </a:ext>
              </a:extLst>
            </p:cNvPr>
            <p:cNvSpPr/>
            <p:nvPr/>
          </p:nvSpPr>
          <p:spPr>
            <a:xfrm rot="16200000">
              <a:off x="8695990" y="3943409"/>
              <a:ext cx="2766218" cy="2349100"/>
            </a:xfrm>
            <a:custGeom>
              <a:avLst/>
              <a:gdLst>
                <a:gd name="connsiteX0" fmla="*/ 0 w 2883852"/>
                <a:gd name="connsiteY0" fmla="*/ 1267460 h 2534920"/>
                <a:gd name="connsiteX1" fmla="*/ 633730 w 2883852"/>
                <a:gd name="connsiteY1" fmla="*/ 1 h 2534920"/>
                <a:gd name="connsiteX2" fmla="*/ 2250122 w 2883852"/>
                <a:gd name="connsiteY2" fmla="*/ 1 h 2534920"/>
                <a:gd name="connsiteX3" fmla="*/ 2883852 w 2883852"/>
                <a:gd name="connsiteY3" fmla="*/ 1267460 h 2534920"/>
                <a:gd name="connsiteX4" fmla="*/ 2250122 w 2883852"/>
                <a:gd name="connsiteY4" fmla="*/ 2534919 h 2534920"/>
                <a:gd name="connsiteX5" fmla="*/ 633730 w 2883852"/>
                <a:gd name="connsiteY5" fmla="*/ 2534919 h 2534920"/>
                <a:gd name="connsiteX6" fmla="*/ 0 w 2883852"/>
                <a:gd name="connsiteY6" fmla="*/ 1267460 h 2534920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33730 w 2883852"/>
                <a:gd name="connsiteY5" fmla="*/ 2534918 h 2595878"/>
                <a:gd name="connsiteX6" fmla="*/ 0 w 2883852"/>
                <a:gd name="connsiteY6" fmla="*/ 1267459 h 2595878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23570 w 2883852"/>
                <a:gd name="connsiteY5" fmla="*/ 2595878 h 2595878"/>
                <a:gd name="connsiteX6" fmla="*/ 0 w 2883852"/>
                <a:gd name="connsiteY6" fmla="*/ 1267459 h 2595878"/>
                <a:gd name="connsiteX0" fmla="*/ 0 w 2985452"/>
                <a:gd name="connsiteY0" fmla="*/ 1257299 h 2595878"/>
                <a:gd name="connsiteX1" fmla="*/ 735330 w 2985452"/>
                <a:gd name="connsiteY1" fmla="*/ 0 h 2595878"/>
                <a:gd name="connsiteX2" fmla="*/ 2351722 w 2985452"/>
                <a:gd name="connsiteY2" fmla="*/ 0 h 2595878"/>
                <a:gd name="connsiteX3" fmla="*/ 2985452 w 2985452"/>
                <a:gd name="connsiteY3" fmla="*/ 1267459 h 2595878"/>
                <a:gd name="connsiteX4" fmla="*/ 2290762 w 2985452"/>
                <a:gd name="connsiteY4" fmla="*/ 2595878 h 2595878"/>
                <a:gd name="connsiteX5" fmla="*/ 725170 w 2985452"/>
                <a:gd name="connsiteY5" fmla="*/ 2595878 h 2595878"/>
                <a:gd name="connsiteX6" fmla="*/ 0 w 2985452"/>
                <a:gd name="connsiteY6" fmla="*/ 1257299 h 2595878"/>
                <a:gd name="connsiteX0" fmla="*/ 0 w 2985452"/>
                <a:gd name="connsiteY0" fmla="*/ 1297939 h 2636518"/>
                <a:gd name="connsiteX1" fmla="*/ 735330 w 2985452"/>
                <a:gd name="connsiteY1" fmla="*/ 4064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  <a:gd name="connsiteX0" fmla="*/ 0 w 2985452"/>
                <a:gd name="connsiteY0" fmla="*/ 1297939 h 2636518"/>
                <a:gd name="connsiteX1" fmla="*/ 745490 w 2985452"/>
                <a:gd name="connsiteY1" fmla="*/ 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5452" h="2636518">
                  <a:moveTo>
                    <a:pt x="0" y="1297939"/>
                  </a:moveTo>
                  <a:lnTo>
                    <a:pt x="745490" y="0"/>
                  </a:lnTo>
                  <a:lnTo>
                    <a:pt x="2290762" y="0"/>
                  </a:lnTo>
                  <a:lnTo>
                    <a:pt x="2985452" y="1308099"/>
                  </a:lnTo>
                  <a:lnTo>
                    <a:pt x="2290762" y="2636518"/>
                  </a:lnTo>
                  <a:lnTo>
                    <a:pt x="725170" y="2636518"/>
                  </a:lnTo>
                  <a:lnTo>
                    <a:pt x="0" y="1297939"/>
                  </a:lnTo>
                  <a:close/>
                </a:path>
              </a:pathLst>
            </a:custGeom>
            <a:solidFill>
              <a:srgbClr val="DB1F26"/>
            </a:solidFill>
            <a:ln w="571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t"/>
            <a:lstStyle/>
            <a:p>
              <a:pPr algn="ctr"/>
              <a:endParaRPr lang="en-PH" sz="3200" dirty="0">
                <a:solidFill>
                  <a:schemeClr val="bg1"/>
                </a:solidFill>
              </a:endParaRPr>
            </a:p>
            <a:p>
              <a:pPr algn="ctr"/>
              <a:r>
                <a:rPr lang="en-PH" sz="3200" dirty="0" err="1">
                  <a:solidFill>
                    <a:schemeClr val="bg1"/>
                  </a:solidFill>
                </a:rPr>
                <a:t>EFATools</a:t>
              </a:r>
              <a:r>
                <a:rPr lang="en-PH" sz="3200" dirty="0">
                  <a:solidFill>
                    <a:schemeClr val="bg1"/>
                  </a:solidFill>
                </a:rPr>
                <a:t> </a:t>
              </a:r>
            </a:p>
            <a:p>
              <a:pPr algn="ctr"/>
              <a:endParaRPr lang="en-PH" sz="1600" dirty="0">
                <a:solidFill>
                  <a:schemeClr val="bg1"/>
                </a:solidFill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</a:endParaRPr>
            </a:p>
          </p:txBody>
        </p:sp>
        <p:pic>
          <p:nvPicPr>
            <p:cNvPr id="7" name="Graphic 6" descr="Triangle Ruler with solid fill">
              <a:extLst>
                <a:ext uri="{FF2B5EF4-FFF2-40B4-BE49-F238E27FC236}">
                  <a16:creationId xmlns:a16="http://schemas.microsoft.com/office/drawing/2014/main" id="{B5118E46-6B3D-4806-B1FB-B5F3F2D00F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690383" y="5082964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Ruler with solid fill">
              <a:extLst>
                <a:ext uri="{FF2B5EF4-FFF2-40B4-BE49-F238E27FC236}">
                  <a16:creationId xmlns:a16="http://schemas.microsoft.com/office/drawing/2014/main" id="{E47322CA-728F-4641-BD83-EB20FED47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9893905" y="4892254"/>
              <a:ext cx="914400" cy="91440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4DBBF64-5FFE-4E7B-97C8-05F15EFD04E6}"/>
              </a:ext>
            </a:extLst>
          </p:cNvPr>
          <p:cNvGrpSpPr/>
          <p:nvPr/>
        </p:nvGrpSpPr>
        <p:grpSpPr>
          <a:xfrm>
            <a:off x="3237296" y="3649611"/>
            <a:ext cx="2349100" cy="2766218"/>
            <a:chOff x="4856507" y="4009853"/>
            <a:chExt cx="2349100" cy="2766218"/>
          </a:xfrm>
        </p:grpSpPr>
        <p:sp>
          <p:nvSpPr>
            <p:cNvPr id="32" name="Hexagon 1">
              <a:extLst>
                <a:ext uri="{FF2B5EF4-FFF2-40B4-BE49-F238E27FC236}">
                  <a16:creationId xmlns:a16="http://schemas.microsoft.com/office/drawing/2014/main" id="{3940DE1D-8D93-4F1A-9F7A-AF33DA3E81FD}"/>
                </a:ext>
              </a:extLst>
            </p:cNvPr>
            <p:cNvSpPr/>
            <p:nvPr/>
          </p:nvSpPr>
          <p:spPr>
            <a:xfrm rot="16200000">
              <a:off x="4647948" y="4218412"/>
              <a:ext cx="2766218" cy="2349100"/>
            </a:xfrm>
            <a:custGeom>
              <a:avLst/>
              <a:gdLst>
                <a:gd name="connsiteX0" fmla="*/ 0 w 2883852"/>
                <a:gd name="connsiteY0" fmla="*/ 1267460 h 2534920"/>
                <a:gd name="connsiteX1" fmla="*/ 633730 w 2883852"/>
                <a:gd name="connsiteY1" fmla="*/ 1 h 2534920"/>
                <a:gd name="connsiteX2" fmla="*/ 2250122 w 2883852"/>
                <a:gd name="connsiteY2" fmla="*/ 1 h 2534920"/>
                <a:gd name="connsiteX3" fmla="*/ 2883852 w 2883852"/>
                <a:gd name="connsiteY3" fmla="*/ 1267460 h 2534920"/>
                <a:gd name="connsiteX4" fmla="*/ 2250122 w 2883852"/>
                <a:gd name="connsiteY4" fmla="*/ 2534919 h 2534920"/>
                <a:gd name="connsiteX5" fmla="*/ 633730 w 2883852"/>
                <a:gd name="connsiteY5" fmla="*/ 2534919 h 2534920"/>
                <a:gd name="connsiteX6" fmla="*/ 0 w 2883852"/>
                <a:gd name="connsiteY6" fmla="*/ 1267460 h 2534920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33730 w 2883852"/>
                <a:gd name="connsiteY5" fmla="*/ 2534918 h 2595878"/>
                <a:gd name="connsiteX6" fmla="*/ 0 w 2883852"/>
                <a:gd name="connsiteY6" fmla="*/ 1267459 h 2595878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23570 w 2883852"/>
                <a:gd name="connsiteY5" fmla="*/ 2595878 h 2595878"/>
                <a:gd name="connsiteX6" fmla="*/ 0 w 2883852"/>
                <a:gd name="connsiteY6" fmla="*/ 1267459 h 2595878"/>
                <a:gd name="connsiteX0" fmla="*/ 0 w 2985452"/>
                <a:gd name="connsiteY0" fmla="*/ 1257299 h 2595878"/>
                <a:gd name="connsiteX1" fmla="*/ 735330 w 2985452"/>
                <a:gd name="connsiteY1" fmla="*/ 0 h 2595878"/>
                <a:gd name="connsiteX2" fmla="*/ 2351722 w 2985452"/>
                <a:gd name="connsiteY2" fmla="*/ 0 h 2595878"/>
                <a:gd name="connsiteX3" fmla="*/ 2985452 w 2985452"/>
                <a:gd name="connsiteY3" fmla="*/ 1267459 h 2595878"/>
                <a:gd name="connsiteX4" fmla="*/ 2290762 w 2985452"/>
                <a:gd name="connsiteY4" fmla="*/ 2595878 h 2595878"/>
                <a:gd name="connsiteX5" fmla="*/ 725170 w 2985452"/>
                <a:gd name="connsiteY5" fmla="*/ 2595878 h 2595878"/>
                <a:gd name="connsiteX6" fmla="*/ 0 w 2985452"/>
                <a:gd name="connsiteY6" fmla="*/ 1257299 h 2595878"/>
                <a:gd name="connsiteX0" fmla="*/ 0 w 2985452"/>
                <a:gd name="connsiteY0" fmla="*/ 1297939 h 2636518"/>
                <a:gd name="connsiteX1" fmla="*/ 735330 w 2985452"/>
                <a:gd name="connsiteY1" fmla="*/ 4064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  <a:gd name="connsiteX0" fmla="*/ 0 w 2985452"/>
                <a:gd name="connsiteY0" fmla="*/ 1297939 h 2636518"/>
                <a:gd name="connsiteX1" fmla="*/ 745490 w 2985452"/>
                <a:gd name="connsiteY1" fmla="*/ 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5452" h="2636518">
                  <a:moveTo>
                    <a:pt x="0" y="1297939"/>
                  </a:moveTo>
                  <a:lnTo>
                    <a:pt x="745490" y="0"/>
                  </a:lnTo>
                  <a:lnTo>
                    <a:pt x="2290762" y="0"/>
                  </a:lnTo>
                  <a:lnTo>
                    <a:pt x="2985452" y="1308099"/>
                  </a:lnTo>
                  <a:lnTo>
                    <a:pt x="2290762" y="2636518"/>
                  </a:lnTo>
                  <a:lnTo>
                    <a:pt x="725170" y="2636518"/>
                  </a:lnTo>
                  <a:lnTo>
                    <a:pt x="0" y="1297939"/>
                  </a:lnTo>
                  <a:close/>
                </a:path>
              </a:pathLst>
            </a:custGeom>
            <a:solidFill>
              <a:srgbClr val="CA8535"/>
            </a:solidFill>
            <a:ln w="571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t"/>
            <a:lstStyle/>
            <a:p>
              <a:pPr algn="ctr"/>
              <a:endParaRPr lang="en-PH" sz="3200" dirty="0">
                <a:solidFill>
                  <a:schemeClr val="bg1"/>
                </a:solidFill>
              </a:endParaRPr>
            </a:p>
            <a:p>
              <a:pPr algn="ctr"/>
              <a:r>
                <a:rPr lang="en-PH" sz="3200" dirty="0">
                  <a:solidFill>
                    <a:schemeClr val="bg1"/>
                  </a:solidFill>
                </a:rPr>
                <a:t>psych</a:t>
              </a:r>
              <a:endParaRPr lang="en-GB" sz="1600" dirty="0">
                <a:solidFill>
                  <a:schemeClr val="bg1"/>
                </a:solidFill>
              </a:endParaRPr>
            </a:p>
          </p:txBody>
        </p:sp>
        <p:pic>
          <p:nvPicPr>
            <p:cNvPr id="15" name="Graphic 14" descr="Head with gears with solid fill">
              <a:extLst>
                <a:ext uri="{FF2B5EF4-FFF2-40B4-BE49-F238E27FC236}">
                  <a16:creationId xmlns:a16="http://schemas.microsoft.com/office/drawing/2014/main" id="{0B2DC623-FE43-4F82-8356-387D67238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584143" y="5294797"/>
              <a:ext cx="1023713" cy="1023713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B0080D3-8977-4723-8828-61281D04FAF4}"/>
              </a:ext>
            </a:extLst>
          </p:cNvPr>
          <p:cNvGrpSpPr/>
          <p:nvPr/>
        </p:nvGrpSpPr>
        <p:grpSpPr>
          <a:xfrm>
            <a:off x="554539" y="3699855"/>
            <a:ext cx="2349100" cy="2766218"/>
            <a:chOff x="554539" y="3699855"/>
            <a:chExt cx="2349100" cy="2766218"/>
          </a:xfrm>
        </p:grpSpPr>
        <p:sp>
          <p:nvSpPr>
            <p:cNvPr id="38" name="Hexagon 1">
              <a:extLst>
                <a:ext uri="{FF2B5EF4-FFF2-40B4-BE49-F238E27FC236}">
                  <a16:creationId xmlns:a16="http://schemas.microsoft.com/office/drawing/2014/main" id="{CBB2028A-CD27-4773-8E73-E9FB24740928}"/>
                </a:ext>
              </a:extLst>
            </p:cNvPr>
            <p:cNvSpPr/>
            <p:nvPr/>
          </p:nvSpPr>
          <p:spPr>
            <a:xfrm rot="16200000">
              <a:off x="345980" y="3908414"/>
              <a:ext cx="2766218" cy="2349100"/>
            </a:xfrm>
            <a:custGeom>
              <a:avLst/>
              <a:gdLst>
                <a:gd name="connsiteX0" fmla="*/ 0 w 2883852"/>
                <a:gd name="connsiteY0" fmla="*/ 1267460 h 2534920"/>
                <a:gd name="connsiteX1" fmla="*/ 633730 w 2883852"/>
                <a:gd name="connsiteY1" fmla="*/ 1 h 2534920"/>
                <a:gd name="connsiteX2" fmla="*/ 2250122 w 2883852"/>
                <a:gd name="connsiteY2" fmla="*/ 1 h 2534920"/>
                <a:gd name="connsiteX3" fmla="*/ 2883852 w 2883852"/>
                <a:gd name="connsiteY3" fmla="*/ 1267460 h 2534920"/>
                <a:gd name="connsiteX4" fmla="*/ 2250122 w 2883852"/>
                <a:gd name="connsiteY4" fmla="*/ 2534919 h 2534920"/>
                <a:gd name="connsiteX5" fmla="*/ 633730 w 2883852"/>
                <a:gd name="connsiteY5" fmla="*/ 2534919 h 2534920"/>
                <a:gd name="connsiteX6" fmla="*/ 0 w 2883852"/>
                <a:gd name="connsiteY6" fmla="*/ 1267460 h 2534920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33730 w 2883852"/>
                <a:gd name="connsiteY5" fmla="*/ 2534918 h 2595878"/>
                <a:gd name="connsiteX6" fmla="*/ 0 w 2883852"/>
                <a:gd name="connsiteY6" fmla="*/ 1267459 h 2595878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23570 w 2883852"/>
                <a:gd name="connsiteY5" fmla="*/ 2595878 h 2595878"/>
                <a:gd name="connsiteX6" fmla="*/ 0 w 2883852"/>
                <a:gd name="connsiteY6" fmla="*/ 1267459 h 2595878"/>
                <a:gd name="connsiteX0" fmla="*/ 0 w 2985452"/>
                <a:gd name="connsiteY0" fmla="*/ 1257299 h 2595878"/>
                <a:gd name="connsiteX1" fmla="*/ 735330 w 2985452"/>
                <a:gd name="connsiteY1" fmla="*/ 0 h 2595878"/>
                <a:gd name="connsiteX2" fmla="*/ 2351722 w 2985452"/>
                <a:gd name="connsiteY2" fmla="*/ 0 h 2595878"/>
                <a:gd name="connsiteX3" fmla="*/ 2985452 w 2985452"/>
                <a:gd name="connsiteY3" fmla="*/ 1267459 h 2595878"/>
                <a:gd name="connsiteX4" fmla="*/ 2290762 w 2985452"/>
                <a:gd name="connsiteY4" fmla="*/ 2595878 h 2595878"/>
                <a:gd name="connsiteX5" fmla="*/ 725170 w 2985452"/>
                <a:gd name="connsiteY5" fmla="*/ 2595878 h 2595878"/>
                <a:gd name="connsiteX6" fmla="*/ 0 w 2985452"/>
                <a:gd name="connsiteY6" fmla="*/ 1257299 h 2595878"/>
                <a:gd name="connsiteX0" fmla="*/ 0 w 2985452"/>
                <a:gd name="connsiteY0" fmla="*/ 1297939 h 2636518"/>
                <a:gd name="connsiteX1" fmla="*/ 735330 w 2985452"/>
                <a:gd name="connsiteY1" fmla="*/ 4064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  <a:gd name="connsiteX0" fmla="*/ 0 w 2985452"/>
                <a:gd name="connsiteY0" fmla="*/ 1297939 h 2636518"/>
                <a:gd name="connsiteX1" fmla="*/ 745490 w 2985452"/>
                <a:gd name="connsiteY1" fmla="*/ 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5452" h="2636518">
                  <a:moveTo>
                    <a:pt x="0" y="1297939"/>
                  </a:moveTo>
                  <a:lnTo>
                    <a:pt x="745490" y="0"/>
                  </a:lnTo>
                  <a:lnTo>
                    <a:pt x="2290762" y="0"/>
                  </a:lnTo>
                  <a:lnTo>
                    <a:pt x="2985452" y="1308099"/>
                  </a:lnTo>
                  <a:lnTo>
                    <a:pt x="2290762" y="2636518"/>
                  </a:lnTo>
                  <a:lnTo>
                    <a:pt x="725170" y="2636518"/>
                  </a:lnTo>
                  <a:lnTo>
                    <a:pt x="0" y="1297939"/>
                  </a:lnTo>
                  <a:close/>
                </a:path>
              </a:pathLst>
            </a:custGeom>
            <a:solidFill>
              <a:srgbClr val="175189"/>
            </a:solidFill>
            <a:ln w="571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t"/>
            <a:lstStyle/>
            <a:p>
              <a:pPr algn="ctr"/>
              <a:endParaRPr lang="en-PH" sz="3200" dirty="0">
                <a:solidFill>
                  <a:schemeClr val="bg1"/>
                </a:solidFill>
              </a:endParaRPr>
            </a:p>
            <a:p>
              <a:pPr algn="ctr"/>
              <a:r>
                <a:rPr lang="en-PH" sz="3200" dirty="0" err="1">
                  <a:solidFill>
                    <a:schemeClr val="bg1"/>
                  </a:solidFill>
                </a:rPr>
                <a:t>SEMTools</a:t>
              </a:r>
              <a:endParaRPr lang="en-GB" sz="1600" dirty="0">
                <a:solidFill>
                  <a:schemeClr val="bg1"/>
                </a:solidFill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16FC6D3-97DF-43BE-A417-A25CD6B11974}"/>
                </a:ext>
              </a:extLst>
            </p:cNvPr>
            <p:cNvGrpSpPr/>
            <p:nvPr/>
          </p:nvGrpSpPr>
          <p:grpSpPr>
            <a:xfrm>
              <a:off x="1654631" y="5209280"/>
              <a:ext cx="799009" cy="481090"/>
              <a:chOff x="7867966" y="2346960"/>
              <a:chExt cx="1229038" cy="711597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AA583AE-27BF-447A-B4E9-A33C2EB0614C}"/>
                  </a:ext>
                </a:extLst>
              </p:cNvPr>
              <p:cNvSpPr/>
              <p:nvPr/>
            </p:nvSpPr>
            <p:spPr>
              <a:xfrm>
                <a:off x="8528044" y="2424376"/>
                <a:ext cx="568960" cy="6080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68C12C12-E3CB-4ABF-94EF-DEE10A85EAB2}"/>
                  </a:ext>
                </a:extLst>
              </p:cNvPr>
              <p:cNvSpPr/>
              <p:nvPr/>
            </p:nvSpPr>
            <p:spPr>
              <a:xfrm>
                <a:off x="7867966" y="2346960"/>
                <a:ext cx="213360" cy="213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EE219083-E90F-4B7D-A1B0-4136BBC70A3C}"/>
                  </a:ext>
                </a:extLst>
              </p:cNvPr>
              <p:cNvSpPr/>
              <p:nvPr/>
            </p:nvSpPr>
            <p:spPr>
              <a:xfrm>
                <a:off x="7867966" y="2596079"/>
                <a:ext cx="213360" cy="213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BFFCE7BB-D2B4-4278-934C-223B32E87622}"/>
                  </a:ext>
                </a:extLst>
              </p:cNvPr>
              <p:cNvSpPr/>
              <p:nvPr/>
            </p:nvSpPr>
            <p:spPr>
              <a:xfrm>
                <a:off x="7867966" y="2845197"/>
                <a:ext cx="213360" cy="213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347D1F75-0863-4E0F-B584-2A059B518325}"/>
                  </a:ext>
                </a:extLst>
              </p:cNvPr>
              <p:cNvCxnSpPr>
                <a:cxnSpLocks/>
                <a:stCxn id="40" idx="2"/>
                <a:endCxn id="41" idx="3"/>
              </p:cNvCxnSpPr>
              <p:nvPr/>
            </p:nvCxnSpPr>
            <p:spPr>
              <a:xfrm flipH="1" flipV="1">
                <a:off x="8081326" y="2453640"/>
                <a:ext cx="446718" cy="274742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9CEA0B79-B3D5-4522-97DC-CB5CA73BEAEE}"/>
                  </a:ext>
                </a:extLst>
              </p:cNvPr>
              <p:cNvCxnSpPr>
                <a:cxnSpLocks/>
                <a:stCxn id="40" idx="2"/>
                <a:endCxn id="42" idx="3"/>
              </p:cNvCxnSpPr>
              <p:nvPr/>
            </p:nvCxnSpPr>
            <p:spPr>
              <a:xfrm flipH="1" flipV="1">
                <a:off x="8081326" y="2702759"/>
                <a:ext cx="446718" cy="25623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BCE43669-828B-4B9E-BC64-32449C15E696}"/>
                  </a:ext>
                </a:extLst>
              </p:cNvPr>
              <p:cNvCxnSpPr>
                <a:cxnSpLocks/>
                <a:stCxn id="40" idx="2"/>
                <a:endCxn id="43" idx="3"/>
              </p:cNvCxnSpPr>
              <p:nvPr/>
            </p:nvCxnSpPr>
            <p:spPr>
              <a:xfrm flipH="1">
                <a:off x="8081326" y="2728382"/>
                <a:ext cx="446718" cy="223495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0" name="Graphic 29" descr="Tools with solid fill">
              <a:extLst>
                <a:ext uri="{FF2B5EF4-FFF2-40B4-BE49-F238E27FC236}">
                  <a16:creationId xmlns:a16="http://schemas.microsoft.com/office/drawing/2014/main" id="{4097414E-8369-4B9D-A7DB-1DDBDD224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86247" y="5145676"/>
              <a:ext cx="608298" cy="608298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60222E0-234F-42B8-99B0-3B680ED73E20}"/>
              </a:ext>
            </a:extLst>
          </p:cNvPr>
          <p:cNvGrpSpPr/>
          <p:nvPr/>
        </p:nvGrpSpPr>
        <p:grpSpPr>
          <a:xfrm>
            <a:off x="8321773" y="439481"/>
            <a:ext cx="2110477" cy="1450336"/>
            <a:chOff x="8321773" y="439481"/>
            <a:chExt cx="2110477" cy="1450336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195CF476-A8DD-45ED-B964-D6FAF872C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699613" y="488988"/>
              <a:ext cx="732637" cy="791405"/>
            </a:xfrm>
            <a:prstGeom prst="rect">
              <a:avLst/>
            </a:prstGeom>
          </p:spPr>
        </p:pic>
        <p:pic>
          <p:nvPicPr>
            <p:cNvPr id="53" name="Picture 2" descr="A close-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CB2FB668-93EF-4770-BC89-B52C91FE48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1773" y="439481"/>
              <a:ext cx="707690" cy="841826"/>
            </a:xfrm>
            <a:prstGeom prst="rect">
              <a:avLst/>
            </a:prstGeom>
            <a:noFill/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35398D9C-A715-437F-B60E-3AB0EA29E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022403" y="460664"/>
              <a:ext cx="695340" cy="820643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71E1EF6E-8F2C-409D-BF73-5FCDA36F1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356154" y="1069174"/>
              <a:ext cx="707690" cy="820643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6ABAA967-E752-4175-BF9D-87979E7D6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8684674" y="1069174"/>
              <a:ext cx="669248" cy="7914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7650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D7DCB67-FF56-41DA-A1D8-ECE9C2881C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6543741"/>
                  </p:ext>
                </p:extLst>
              </p:nvPr>
            </p:nvGraphicFramePr>
            <p:xfrm>
              <a:off x="4049234" y="82142"/>
              <a:ext cx="6850993" cy="6693715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08325">
                      <a:extLst>
                        <a:ext uri="{9D8B030D-6E8A-4147-A177-3AD203B41FA5}">
                          <a16:colId xmlns:a16="http://schemas.microsoft.com/office/drawing/2014/main" val="1358090828"/>
                        </a:ext>
                      </a:extLst>
                    </a:gridCol>
                    <a:gridCol w="1973716">
                      <a:extLst>
                        <a:ext uri="{9D8B030D-6E8A-4147-A177-3AD203B41FA5}">
                          <a16:colId xmlns:a16="http://schemas.microsoft.com/office/drawing/2014/main" val="3394853744"/>
                        </a:ext>
                      </a:extLst>
                    </a:gridCol>
                    <a:gridCol w="4268952">
                      <a:extLst>
                        <a:ext uri="{9D8B030D-6E8A-4147-A177-3AD203B41FA5}">
                          <a16:colId xmlns:a16="http://schemas.microsoft.com/office/drawing/2014/main" val="2804598532"/>
                        </a:ext>
                      </a:extLst>
                    </a:gridCol>
                  </a:tblGrid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6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600" b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Product quality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Perceived level of quality of HBAT’s paper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8199111"/>
                      </a:ext>
                    </a:extLst>
                  </a:tr>
                  <a:tr h="37674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E-commerce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Overall image of HBAT’s website; user-friendliness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95046256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Technical support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technical support is offered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372983334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Complaint resolution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any complaints are resolved in timely and complete manner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216671192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Advertising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Perceptions of HBAT’s product line to meet customer needs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692207160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Product line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Depth and breadth of HBAT’s product line to meet customer needs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83474327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Salesforce image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Overall image of HBAT’s salesforce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725664331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Competitive pricing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HBAT offers competitive prices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713181456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Warranty and claims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HBAT stands behind its product/ service warranties and claims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149186816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New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 HBAT develops and sells new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898855204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Ordering and billing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Perceptions that ordering and billing is handled efficiently and correctly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710683562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Price flexibility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Perceived willingness of HBAT sales reps to negotiate price on purchase of paper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615121717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Delivery speed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Amount of time it takes to deliver the paper product once an order has been confirmed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50230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D7DCB67-FF56-41DA-A1D8-ECE9C2881C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6543741"/>
                  </p:ext>
                </p:extLst>
              </p:nvPr>
            </p:nvGraphicFramePr>
            <p:xfrm>
              <a:off x="4049234" y="82142"/>
              <a:ext cx="6850993" cy="6693715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08325">
                      <a:extLst>
                        <a:ext uri="{9D8B030D-6E8A-4147-A177-3AD203B41FA5}">
                          <a16:colId xmlns:a16="http://schemas.microsoft.com/office/drawing/2014/main" val="1358090828"/>
                        </a:ext>
                      </a:extLst>
                    </a:gridCol>
                    <a:gridCol w="1973716">
                      <a:extLst>
                        <a:ext uri="{9D8B030D-6E8A-4147-A177-3AD203B41FA5}">
                          <a16:colId xmlns:a16="http://schemas.microsoft.com/office/drawing/2014/main" val="3394853744"/>
                        </a:ext>
                      </a:extLst>
                    </a:gridCol>
                    <a:gridCol w="4268952">
                      <a:extLst>
                        <a:ext uri="{9D8B030D-6E8A-4147-A177-3AD203B41FA5}">
                          <a16:colId xmlns:a16="http://schemas.microsoft.com/office/drawing/2014/main" val="2804598532"/>
                        </a:ext>
                      </a:extLst>
                    </a:gridCol>
                  </a:tblGrid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" t="-1163" r="-1027000" b="-11895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Product quality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Perceived level of quality of HBAT’s paper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8199111"/>
                      </a:ext>
                    </a:extLst>
                  </a:tr>
                  <a:tr h="3767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blipFill>
                          <a:blip r:embed="rId2"/>
                          <a:stretch>
                            <a:fillRect l="-1000" t="-140323" r="-1027000" b="-15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E-commerce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Overall image of HBAT’s website; user-friendliness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95046256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171264" r="-1027000" b="-10045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Technical support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technical support is offered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372983334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274419" r="-1027000" b="-916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Complaint resolution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any complaints are resolved in timely and complete manner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216671192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370115" r="-1027000" b="-8057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Advertising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Perceptions of HBAT’s product line to meet customer needs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692207160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475581" r="-1027000" b="-7151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Product line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Depth and breadth of HBAT’s product line to meet customer needs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83474327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575581" r="-1027000" b="-6151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Salesforce image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Overall image of HBAT’s salesforce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725664331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667816" r="-1027000" b="-5080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Competitive pricing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HBAT offers competitive prices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713181456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776744" r="-1027000" b="-4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Warranty and claims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HBAT stands behind its product/ service warranties and claims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149186816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866667" r="-1027000" b="-309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New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 HBAT develops and sells new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898855204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977907" r="-1027000" b="-2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Ordering and billing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Perceptions that ordering and billing is handled efficiently and correctly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710683562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1065517" r="-1027000" b="-1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Price flexibility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Perceived willingness of HBAT sales reps to negotiate price on purchase of paper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615121717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" t="-1179070" r="-1027000" b="-116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Delivery speed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Amount of time it takes to deliver the paper product once an order has been confirmed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502301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79710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172</Words>
  <Application>Microsoft Office PowerPoint</Application>
  <PresentationFormat>Widescreen</PresentationFormat>
  <Paragraphs>48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 LLONES</dc:creator>
  <cp:lastModifiedBy>CA LLONES</cp:lastModifiedBy>
  <cp:revision>1</cp:revision>
  <dcterms:created xsi:type="dcterms:W3CDTF">2021-07-25T06:09:47Z</dcterms:created>
  <dcterms:modified xsi:type="dcterms:W3CDTF">2021-08-15T05:40:56Z</dcterms:modified>
</cp:coreProperties>
</file>