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6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45C88-7A94-46F3-BAC5-161FFDB890F3}" v="3" dt="2021-08-04T04:32:2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9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LONES" userId="ee08fdad-24ed-4713-bb77-380897b11f62" providerId="ADAL" clId="{5AC45C88-7A94-46F3-BAC5-161FFDB890F3}"/>
    <pc:docChg chg="custSel addSld modSld">
      <pc:chgData name="CHRISTOPHER LLONES" userId="ee08fdad-24ed-4713-bb77-380897b11f62" providerId="ADAL" clId="{5AC45C88-7A94-46F3-BAC5-161FFDB890F3}" dt="2021-08-04T04:32:29.531" v="4" actId="5736"/>
      <pc:docMkLst>
        <pc:docMk/>
      </pc:docMkLst>
      <pc:sldChg chg="addSp delSp modSp new mod">
        <pc:chgData name="CHRISTOPHER LLONES" userId="ee08fdad-24ed-4713-bb77-380897b11f62" providerId="ADAL" clId="{5AC45C88-7A94-46F3-BAC5-161FFDB890F3}" dt="2021-08-04T04:32:29.531" v="4" actId="5736"/>
        <pc:sldMkLst>
          <pc:docMk/>
          <pc:sldMk cId="1579710484" sldId="258"/>
        </pc:sldMkLst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2" creationId="{FB562C75-0D2D-45C2-8458-917D141A8ED9}"/>
          </ac:spMkLst>
        </pc:spChg>
        <pc:spChg chg="del">
          <ac:chgData name="CHRISTOPHER LLONES" userId="ee08fdad-24ed-4713-bb77-380897b11f62" providerId="ADAL" clId="{5AC45C88-7A94-46F3-BAC5-161FFDB890F3}" dt="2021-08-04T04:31:56.551" v="2" actId="478"/>
          <ac:spMkLst>
            <pc:docMk/>
            <pc:sldMk cId="1579710484" sldId="258"/>
            <ac:spMk id="3" creationId="{634EE345-A15C-47E2-89B0-3FF7EBCB43DF}"/>
          </ac:spMkLst>
        </pc:spChg>
        <pc:graphicFrameChg chg="add del mod">
          <ac:chgData name="CHRISTOPHER LLONES" userId="ee08fdad-24ed-4713-bb77-380897b11f62" providerId="ADAL" clId="{5AC45C88-7A94-46F3-BAC5-161FFDB890F3}" dt="2021-08-04T04:31:56.551" v="2" actId="478"/>
          <ac:graphicFrameMkLst>
            <pc:docMk/>
            <pc:sldMk cId="1579710484" sldId="258"/>
            <ac:graphicFrameMk id="4" creationId="{2EC2FAC0-6432-4675-93C8-125574BC42B1}"/>
          </ac:graphicFrameMkLst>
        </pc:graphicFrameChg>
        <pc:graphicFrameChg chg="add mod">
          <ac:chgData name="CHRISTOPHER LLONES" userId="ee08fdad-24ed-4713-bb77-380897b11f62" providerId="ADAL" clId="{5AC45C88-7A94-46F3-BAC5-161FFDB890F3}" dt="2021-08-04T04:32:29.531" v="4" actId="5736"/>
          <ac:graphicFrameMkLst>
            <pc:docMk/>
            <pc:sldMk cId="1579710484" sldId="258"/>
            <ac:graphicFrameMk id="5" creationId="{DD7DCB67-FF56-41DA-A1D8-ECE9C2881C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06/08/2021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6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PH" sz="1400" b="0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D7DCB67-FF56-41DA-A1D8-ECE9C2881C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543741"/>
                  </p:ext>
                </p:extLst>
              </p:nvPr>
            </p:nvGraphicFramePr>
            <p:xfrm>
              <a:off x="4049234" y="82142"/>
              <a:ext cx="6850993" cy="669371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608325">
                      <a:extLst>
                        <a:ext uri="{9D8B030D-6E8A-4147-A177-3AD203B41FA5}">
                          <a16:colId xmlns:a16="http://schemas.microsoft.com/office/drawing/2014/main" val="1358090828"/>
                        </a:ext>
                      </a:extLst>
                    </a:gridCol>
                    <a:gridCol w="1973716">
                      <a:extLst>
                        <a:ext uri="{9D8B030D-6E8A-4147-A177-3AD203B41FA5}">
                          <a16:colId xmlns:a16="http://schemas.microsoft.com/office/drawing/2014/main" val="3394853744"/>
                        </a:ext>
                      </a:extLst>
                    </a:gridCol>
                    <a:gridCol w="4268952">
                      <a:extLst>
                        <a:ext uri="{9D8B030D-6E8A-4147-A177-3AD203B41FA5}">
                          <a16:colId xmlns:a16="http://schemas.microsoft.com/office/drawing/2014/main" val="2804598532"/>
                        </a:ext>
                      </a:extLst>
                    </a:gridCol>
                  </a:tblGrid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" t="-1163" r="-1027000" b="-118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quality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level of quality of HBAT’s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8199111"/>
                      </a:ext>
                    </a:extLst>
                  </a:tr>
                  <a:tr h="376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1000" t="-140323" r="-1027000" b="-1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E-commerce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website; user-friendliness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950462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71264" r="-1027000" b="-10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Technical support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technical support is offered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7298333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274419" r="-1027000" b="-9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Complaint resolution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any complaints are resolved in timely and complete manner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1667119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370115" r="-1027000" b="-805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Advertising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2207160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475581" r="-1027000" b="-7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Product line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Depth and breadth of HBAT’s product line to meet customer needs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347432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575581" r="-1027000" b="-615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Salesforce image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Overall image of HBAT’s salesforce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25664331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667816" r="-1027000" b="-5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Competitive pricing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offers competitive prices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318145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776744" r="-1027000" b="-4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Warranty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HBAT stands behind its product/ service warranties and claims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49186816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866667" r="-1027000" b="-3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Extent to which  HBAT develops and sells new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8855204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977907" r="-1027000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Ordering and billing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Perceptions that ordering and billing is handled efficiently and correctly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10683562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0" t="-1065517" r="-1027000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Price flexibility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Perceived willingness of HBAT sales reps to negotiate price on purchase of paper products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5121717"/>
                      </a:ext>
                    </a:extLst>
                  </a:tr>
                  <a:tr h="526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" t="-1179070" r="-1027000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Delivery speed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1400" b="0" dirty="0"/>
                            <a:t>Amount of time it takes to deliver the paper product once an order has been confirmed</a:t>
                          </a:r>
                          <a:endParaRPr lang="en-GB" sz="14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50230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7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6BA4320-A7E0-40BC-A2DB-1776FA085EE2}"/>
              </a:ext>
            </a:extLst>
          </p:cNvPr>
          <p:cNvGrpSpPr/>
          <p:nvPr/>
        </p:nvGrpSpPr>
        <p:grpSpPr>
          <a:xfrm>
            <a:off x="329080" y="779679"/>
            <a:ext cx="11596426" cy="5529370"/>
            <a:chOff x="329080" y="779679"/>
            <a:chExt cx="11596426" cy="55293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43A306-9145-454F-A036-B2DC84CB43E8}"/>
                </a:ext>
              </a:extLst>
            </p:cNvPr>
            <p:cNvGrpSpPr/>
            <p:nvPr/>
          </p:nvGrpSpPr>
          <p:grpSpPr>
            <a:xfrm>
              <a:off x="329080" y="1621525"/>
              <a:ext cx="5578365" cy="3771306"/>
              <a:chOff x="3925846" y="1776888"/>
              <a:chExt cx="5578365" cy="377130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2B48A31-0726-48FF-B051-0484CD2AC18D}"/>
                  </a:ext>
                </a:extLst>
              </p:cNvPr>
              <p:cNvGrpSpPr/>
              <p:nvPr/>
            </p:nvGrpSpPr>
            <p:grpSpPr>
              <a:xfrm>
                <a:off x="4242132" y="1776888"/>
                <a:ext cx="4580311" cy="687212"/>
                <a:chOff x="4242132" y="2077831"/>
                <a:chExt cx="4580311" cy="687212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C693091-3869-41B1-A3D5-171EF4E60A3E}"/>
                    </a:ext>
                  </a:extLst>
                </p:cNvPr>
                <p:cNvSpPr/>
                <p:nvPr/>
              </p:nvSpPr>
              <p:spPr>
                <a:xfrm>
                  <a:off x="4242132" y="2077831"/>
                  <a:ext cx="973103" cy="687212"/>
                </a:xfrm>
                <a:prstGeom prst="ellipse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EEBD18-D973-4D67-A0DD-3897C4E875EA}"/>
                    </a:ext>
                  </a:extLst>
                </p:cNvPr>
                <p:cNvSpPr txBox="1"/>
                <p:nvPr/>
              </p:nvSpPr>
              <p:spPr>
                <a:xfrm>
                  <a:off x="5558382" y="2221382"/>
                  <a:ext cx="32640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000" dirty="0"/>
                    <a:t>measured latent variable</a:t>
                  </a:r>
                  <a:endParaRPr lang="en-GB" sz="20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3809A34-169F-4721-B8CA-95F273A326B6}"/>
                  </a:ext>
                </a:extLst>
              </p:cNvPr>
              <p:cNvGrpSpPr/>
              <p:nvPr/>
            </p:nvGrpSpPr>
            <p:grpSpPr>
              <a:xfrm>
                <a:off x="4444202" y="2728984"/>
                <a:ext cx="4378241" cy="585220"/>
                <a:chOff x="4444202" y="2974921"/>
                <a:chExt cx="4378241" cy="585220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A915DF1-787D-4EE4-97E6-2F11B39CAD5D}"/>
                    </a:ext>
                  </a:extLst>
                </p:cNvPr>
                <p:cNvSpPr/>
                <p:nvPr/>
              </p:nvSpPr>
              <p:spPr>
                <a:xfrm>
                  <a:off x="4444202" y="2974921"/>
                  <a:ext cx="568962" cy="585220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8DFF8EF-A00C-4952-BA7B-C7091413EE4D}"/>
                    </a:ext>
                  </a:extLst>
                </p:cNvPr>
                <p:cNvSpPr txBox="1"/>
                <p:nvPr/>
              </p:nvSpPr>
              <p:spPr>
                <a:xfrm>
                  <a:off x="5558382" y="3067476"/>
                  <a:ext cx="32640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000" dirty="0"/>
                    <a:t>observed / manifest variable</a:t>
                  </a:r>
                  <a:endParaRPr lang="en-GB" sz="200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D75B46-51EA-4E33-BA2C-B976E96E8638}"/>
                  </a:ext>
                </a:extLst>
              </p:cNvPr>
              <p:cNvGrpSpPr/>
              <p:nvPr/>
            </p:nvGrpSpPr>
            <p:grpSpPr>
              <a:xfrm>
                <a:off x="4567937" y="3509640"/>
                <a:ext cx="4901549" cy="400110"/>
                <a:chOff x="4567937" y="3695451"/>
                <a:chExt cx="4901549" cy="40011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Flowchart: Connector 83">
                      <a:extLst>
                        <a:ext uri="{FF2B5EF4-FFF2-40B4-BE49-F238E27FC236}">
                          <a16:creationId xmlns:a16="http://schemas.microsoft.com/office/drawing/2014/main" id="{A9469442-4837-4360-930F-ADD3618C1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7937" y="3730166"/>
                      <a:ext cx="321493" cy="330680"/>
                    </a:xfrm>
                    <a:prstGeom prst="flowChartConnector">
                      <a:avLst/>
                    </a:prstGeom>
                    <a:solidFill>
                      <a:srgbClr val="DBEAF7"/>
                    </a:solidFill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PH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4" name="Flowchart: Connector 83">
                      <a:extLst>
                        <a:ext uri="{FF2B5EF4-FFF2-40B4-BE49-F238E27FC236}">
                          <a16:creationId xmlns:a16="http://schemas.microsoft.com/office/drawing/2014/main" id="{A9469442-4837-4360-930F-ADD3618C18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7937" y="3730166"/>
                      <a:ext cx="321493" cy="330680"/>
                    </a:xfrm>
                    <a:prstGeom prst="flowChartConnector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190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BA7F444-469B-4DE6-9CD0-EE23F3D7A5BF}"/>
                    </a:ext>
                  </a:extLst>
                </p:cNvPr>
                <p:cNvSpPr txBox="1"/>
                <p:nvPr/>
              </p:nvSpPr>
              <p:spPr>
                <a:xfrm>
                  <a:off x="5581532" y="3695451"/>
                  <a:ext cx="38879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000" dirty="0"/>
                    <a:t>error variance / disturbance term</a:t>
                  </a:r>
                  <a:endParaRPr lang="en-GB" sz="2000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5009554-4389-4FFB-995B-21EAFBE86D52}"/>
                  </a:ext>
                </a:extLst>
              </p:cNvPr>
              <p:cNvGrpSpPr/>
              <p:nvPr/>
            </p:nvGrpSpPr>
            <p:grpSpPr>
              <a:xfrm>
                <a:off x="4013401" y="3642197"/>
                <a:ext cx="5432935" cy="1264151"/>
                <a:chOff x="4013401" y="3506223"/>
                <a:chExt cx="5432935" cy="1264151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67B7519-19F9-455A-9A23-9044F00ACCFE}"/>
                    </a:ext>
                  </a:extLst>
                </p:cNvPr>
                <p:cNvGrpSpPr/>
                <p:nvPr/>
              </p:nvGrpSpPr>
              <p:grpSpPr>
                <a:xfrm rot="16200000">
                  <a:off x="4096608" y="3423016"/>
                  <a:ext cx="1264151" cy="1430565"/>
                  <a:chOff x="2626284" y="2674984"/>
                  <a:chExt cx="1264151" cy="1430565"/>
                </a:xfrm>
              </p:grpSpPr>
              <p:sp>
                <p:nvSpPr>
                  <p:cNvPr id="82" name="Arc 81">
                    <a:extLst>
                      <a:ext uri="{FF2B5EF4-FFF2-40B4-BE49-F238E27FC236}">
                        <a16:creationId xmlns:a16="http://schemas.microsoft.com/office/drawing/2014/main" id="{764A25B8-55AD-41CA-9A0B-01790B1CD06A}"/>
                      </a:ext>
                    </a:extLst>
                  </p:cNvPr>
                  <p:cNvSpPr/>
                  <p:nvPr/>
                </p:nvSpPr>
                <p:spPr>
                  <a:xfrm rot="21434051" flipH="1">
                    <a:off x="2626284" y="2692224"/>
                    <a:ext cx="1264151" cy="1413325"/>
                  </a:xfrm>
                  <a:prstGeom prst="arc">
                    <a:avLst>
                      <a:gd name="adj1" fmla="val 16427814"/>
                      <a:gd name="adj2" fmla="val 5415205"/>
                    </a:avLst>
                  </a:prstGeom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Flowchart: Extract 82">
                    <a:extLst>
                      <a:ext uri="{FF2B5EF4-FFF2-40B4-BE49-F238E27FC236}">
                        <a16:creationId xmlns:a16="http://schemas.microsoft.com/office/drawing/2014/main" id="{D5F45AED-D559-4DF3-8574-BF4EBAF23E81}"/>
                      </a:ext>
                    </a:extLst>
                  </p:cNvPr>
                  <p:cNvSpPr/>
                  <p:nvPr/>
                </p:nvSpPr>
                <p:spPr>
                  <a:xfrm rot="5165141">
                    <a:off x="3157467" y="2671166"/>
                    <a:ext cx="48514" cy="56150"/>
                  </a:xfrm>
                  <a:prstGeom prst="flowChartExtra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DFEF9BC-B384-4CF3-B409-30EF6526EFDA}"/>
                    </a:ext>
                  </a:extLst>
                </p:cNvPr>
                <p:cNvSpPr txBox="1"/>
                <p:nvPr/>
              </p:nvSpPr>
              <p:spPr>
                <a:xfrm>
                  <a:off x="5558382" y="4239184"/>
                  <a:ext cx="38879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000" dirty="0"/>
                    <a:t>Covariance / non-directional path</a:t>
                  </a:r>
                  <a:endParaRPr lang="en-GB" sz="2000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D9B522C-71E2-4714-8721-3F4B240B91A3}"/>
                  </a:ext>
                </a:extLst>
              </p:cNvPr>
              <p:cNvGrpSpPr/>
              <p:nvPr/>
            </p:nvGrpSpPr>
            <p:grpSpPr>
              <a:xfrm>
                <a:off x="3925846" y="5148084"/>
                <a:ext cx="5578365" cy="400110"/>
                <a:chOff x="3925846" y="4870290"/>
                <a:chExt cx="5578365" cy="400110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BA0B733-932E-4B1F-9E57-790C073DC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5846" y="5070345"/>
                  <a:ext cx="1628825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383BA5-AEF5-4023-87A9-AE7A769A37A9}"/>
                    </a:ext>
                  </a:extLst>
                </p:cNvPr>
                <p:cNvSpPr txBox="1"/>
                <p:nvPr/>
              </p:nvSpPr>
              <p:spPr>
                <a:xfrm>
                  <a:off x="5616257" y="4870290"/>
                  <a:ext cx="38879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000" dirty="0"/>
                    <a:t>Regression / directional path</a:t>
                  </a:r>
                  <a:endParaRPr lang="en-GB" sz="2000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46A0C31-149B-4966-B437-EDB355574E9C}"/>
                </a:ext>
              </a:extLst>
            </p:cNvPr>
            <p:cNvGrpSpPr/>
            <p:nvPr/>
          </p:nvGrpSpPr>
          <p:grpSpPr>
            <a:xfrm>
              <a:off x="6115176" y="779679"/>
              <a:ext cx="5810330" cy="5529370"/>
              <a:chOff x="2637714" y="679005"/>
              <a:chExt cx="5810330" cy="552937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BC3404D-9C5B-4D47-82B2-4E18BA5F407C}"/>
                  </a:ext>
                </a:extLst>
              </p:cNvPr>
              <p:cNvCxnSpPr>
                <a:cxnSpLocks/>
                <a:stCxn id="107" idx="6"/>
              </p:cNvCxnSpPr>
              <p:nvPr/>
            </p:nvCxnSpPr>
            <p:spPr>
              <a:xfrm>
                <a:off x="5320937" y="2656879"/>
                <a:ext cx="1003663" cy="64512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4887ABC-3B57-4CB8-B3AB-04A1CACF7875}"/>
                  </a:ext>
                </a:extLst>
              </p:cNvPr>
              <p:cNvCxnSpPr>
                <a:cxnSpLocks/>
                <a:stCxn id="114" idx="6"/>
              </p:cNvCxnSpPr>
              <p:nvPr/>
            </p:nvCxnSpPr>
            <p:spPr>
              <a:xfrm flipV="1">
                <a:off x="5387703" y="3657566"/>
                <a:ext cx="903419" cy="49570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F0E1AA6A-6364-4CD9-A049-3516070CEA31}"/>
                      </a:ext>
                    </a:extLst>
                  </p:cNvPr>
                  <p:cNvSpPr/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F0E1AA6A-6364-4CD9-A049-3516070CEA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078" y="1223554"/>
                    <a:ext cx="381000" cy="391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391AB389-217D-449B-B798-E55D3DCBDF51}"/>
                      </a:ext>
                    </a:extLst>
                  </p:cNvPr>
                  <p:cNvSpPr/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391AB389-217D-449B-B798-E55D3DCBDF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4831" y="1223554"/>
                    <a:ext cx="381000" cy="391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B7556AE-720D-4503-BCFA-0DB20958FC4C}"/>
                      </a:ext>
                    </a:extLst>
                  </p:cNvPr>
                  <p:cNvSpPr/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8B7556AE-720D-4503-BCFA-0DB20958FC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2584" y="1223554"/>
                    <a:ext cx="381000" cy="391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52E844B3-74EA-424E-A0C1-6533E027E965}"/>
                      </a:ext>
                    </a:extLst>
                  </p:cNvPr>
                  <p:cNvSpPr/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52E844B3-74EA-424E-A0C1-6533E027E9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337" y="122355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8E605C-D739-46C3-BC6F-4927462FA9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7853" y="1590413"/>
                <a:ext cx="482957" cy="70538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1A8DCDB-9463-4B9E-AF5B-1871B6539FE3}"/>
                  </a:ext>
                </a:extLst>
              </p:cNvPr>
              <p:cNvGrpSpPr/>
              <p:nvPr/>
            </p:nvGrpSpPr>
            <p:grpSpPr>
              <a:xfrm>
                <a:off x="3393438" y="5238565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60ABE75E-28E3-44A2-9687-89C13B28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60ABE75E-28E3-44A2-9687-89C13B282F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2870083-C10C-4773-A67E-68FFE6EDC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2870083-C10C-4773-A67E-68FFE6EDC8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05FF53A7-9994-43CC-B367-92876A566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05FF53A7-9994-43CC-B367-92876A56671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852A4454-0B3D-4615-AB81-CEA6684BD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852A4454-0B3D-4615-AB81-CEA6684BD9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66D3AEB-E2F8-4C3B-9BD3-10D0A044023B}"/>
                  </a:ext>
                </a:extLst>
              </p:cNvPr>
              <p:cNvGrpSpPr/>
              <p:nvPr/>
            </p:nvGrpSpPr>
            <p:grpSpPr>
              <a:xfrm>
                <a:off x="6453785" y="4784632"/>
                <a:ext cx="1994259" cy="391887"/>
                <a:chOff x="3291838" y="827314"/>
                <a:chExt cx="1994259" cy="391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7D678DE9-824B-41A5-AFCA-9D1920544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7D678DE9-824B-41A5-AFCA-9D19205449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838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E77032A-3615-4F89-A20E-BD5823B74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E77032A-3615-4F89-A20E-BD5823B74A4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9591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ED5186C-8C3A-4A05-8BC4-807379621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BED5186C-8C3A-4A05-8BC4-807379621E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344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D69B7718-4A04-470C-9A55-98A483CDD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solidFill>
                      <a:srgbClr val="5BA9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PH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 dirty="0"/>
                    </a:p>
                  </p:txBody>
                </p:sp>
              </mc:Choice>
              <mc:Fallback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D69B7718-4A04-470C-9A55-98A483CDD7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5097" y="827314"/>
                      <a:ext cx="381000" cy="3918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7AE8B54F-EC83-4C83-9491-773928A4B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460" y="1631771"/>
                <a:ext cx="195393" cy="66402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3F512F-8F42-4F85-B7D2-01285545143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H="1" flipV="1">
                <a:off x="4035331" y="1615441"/>
                <a:ext cx="114248" cy="655320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90461DE-8DAF-401B-988E-DA424D233C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7583" y="1615443"/>
                <a:ext cx="502282" cy="71246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033E292-725D-4BA7-B3BD-A0F42269A1B6}"/>
                  </a:ext>
                </a:extLst>
              </p:cNvPr>
              <p:cNvSpPr/>
              <p:nvPr/>
            </p:nvSpPr>
            <p:spPr>
              <a:xfrm>
                <a:off x="3291838" y="2086468"/>
                <a:ext cx="2029099" cy="114082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Work environment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ABA4FDF-8EA7-4336-A246-E3AC9B7A6CCF}"/>
                  </a:ext>
                </a:extLst>
              </p:cNvPr>
              <p:cNvCxnSpPr>
                <a:cxnSpLocks/>
                <a:endCxn id="153" idx="0"/>
              </p:cNvCxnSpPr>
              <p:nvPr/>
            </p:nvCxnSpPr>
            <p:spPr>
              <a:xfrm flipH="1">
                <a:off x="3583938" y="4562826"/>
                <a:ext cx="487919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F8B675-2F54-4FB2-9C5F-B080BBB86C82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4121691" y="4577080"/>
                <a:ext cx="112104" cy="66148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44A99A6A-7EDF-4B03-B155-762E55089A7C}"/>
                  </a:ext>
                </a:extLst>
              </p:cNvPr>
              <p:cNvCxnSpPr>
                <a:cxnSpLocks/>
                <a:endCxn id="155" idx="0"/>
              </p:cNvCxnSpPr>
              <p:nvPr/>
            </p:nvCxnSpPr>
            <p:spPr>
              <a:xfrm>
                <a:off x="4502648" y="4562826"/>
                <a:ext cx="156796" cy="675739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456F6EF-1F0D-458F-8056-A7243A46CF62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>
                <a:off x="4740810" y="4529338"/>
                <a:ext cx="456387" cy="709227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6EF24EB-043F-44BB-B0E7-AC38589420ED}"/>
                  </a:ext>
                </a:extLst>
              </p:cNvPr>
              <p:cNvCxnSpPr>
                <a:cxnSpLocks/>
                <a:endCxn id="149" idx="0"/>
              </p:cNvCxnSpPr>
              <p:nvPr/>
            </p:nvCxnSpPr>
            <p:spPr>
              <a:xfrm flipH="1">
                <a:off x="6644285" y="3865880"/>
                <a:ext cx="489180" cy="91875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7248BD3-F3A2-4E72-8DF3-B74F01559C6D}"/>
                  </a:ext>
                </a:extLst>
              </p:cNvPr>
              <p:cNvSpPr/>
              <p:nvPr/>
            </p:nvSpPr>
            <p:spPr>
              <a:xfrm>
                <a:off x="3358604" y="3582856"/>
                <a:ext cx="2029099" cy="114082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Coworker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8F31AF9C-8F0E-428C-BF5B-5A66C3AE4C55}"/>
                  </a:ext>
                </a:extLst>
              </p:cNvPr>
              <p:cNvCxnSpPr>
                <a:cxnSpLocks/>
                <a:endCxn id="150" idx="0"/>
              </p:cNvCxnSpPr>
              <p:nvPr/>
            </p:nvCxnSpPr>
            <p:spPr>
              <a:xfrm flipH="1">
                <a:off x="7182038" y="3865880"/>
                <a:ext cx="130894" cy="91875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76F453E5-C388-4840-A474-E11B02929F58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7469685" y="3865880"/>
                <a:ext cx="250106" cy="918752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42ABE4FB-B381-4427-B888-79366FE44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8763" y="3789680"/>
                <a:ext cx="681298" cy="1052645"/>
              </a:xfrm>
              <a:prstGeom prst="straightConnector1">
                <a:avLst/>
              </a:prstGeom>
              <a:ln w="19050">
                <a:solidFill>
                  <a:srgbClr val="5BA9D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6D998EA-9345-47A9-B7AA-9760F9B4C0BB}"/>
                  </a:ext>
                </a:extLst>
              </p:cNvPr>
              <p:cNvSpPr/>
              <p:nvPr/>
            </p:nvSpPr>
            <p:spPr>
              <a:xfrm>
                <a:off x="6381206" y="2836093"/>
                <a:ext cx="2029099" cy="1140822"/>
              </a:xfrm>
              <a:prstGeom prst="ellipse">
                <a:avLst/>
              </a:prstGeom>
              <a:solidFill>
                <a:srgbClr val="DBEAF7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 satisfaction</a:t>
                </a:r>
                <a:endParaRPr lang="en-GB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Flowchart: Connector 118">
                    <a:extLst>
                      <a:ext uri="{FF2B5EF4-FFF2-40B4-BE49-F238E27FC236}">
                        <a16:creationId xmlns:a16="http://schemas.microsoft.com/office/drawing/2014/main" id="{9584B18C-640D-4D81-8825-7BE618F6DE3C}"/>
                      </a:ext>
                    </a:extLst>
                  </p:cNvPr>
                  <p:cNvSpPr/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" name="Flowchart: Connector 118">
                    <a:extLst>
                      <a:ext uri="{FF2B5EF4-FFF2-40B4-BE49-F238E27FC236}">
                        <a16:creationId xmlns:a16="http://schemas.microsoft.com/office/drawing/2014/main" id="{9584B18C-640D-4D81-8825-7BE618F6DE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405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Flowchart: Connector 120">
                    <a:extLst>
                      <a:ext uri="{FF2B5EF4-FFF2-40B4-BE49-F238E27FC236}">
                        <a16:creationId xmlns:a16="http://schemas.microsoft.com/office/drawing/2014/main" id="{0B0504EE-9F5A-4CBA-8BD2-3293C494697D}"/>
                      </a:ext>
                    </a:extLst>
                  </p:cNvPr>
                  <p:cNvSpPr/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1" name="Flowchart: Connector 120">
                    <a:extLst>
                      <a:ext uri="{FF2B5EF4-FFF2-40B4-BE49-F238E27FC236}">
                        <a16:creationId xmlns:a16="http://schemas.microsoft.com/office/drawing/2014/main" id="{0B0504EE-9F5A-4CBA-8BD2-3293C49469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58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Flowchart: Connector 121">
                    <a:extLst>
                      <a:ext uri="{FF2B5EF4-FFF2-40B4-BE49-F238E27FC236}">
                        <a16:creationId xmlns:a16="http://schemas.microsoft.com/office/drawing/2014/main" id="{6D149AF2-A2CD-4127-A65B-082265E70956}"/>
                      </a:ext>
                    </a:extLst>
                  </p:cNvPr>
                  <p:cNvSpPr/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Flowchart: Connector 121">
                    <a:extLst>
                      <a:ext uri="{FF2B5EF4-FFF2-40B4-BE49-F238E27FC236}">
                        <a16:creationId xmlns:a16="http://schemas.microsoft.com/office/drawing/2014/main" id="{6D149AF2-A2CD-4127-A65B-082265E709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660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Flowchart: Connector 123">
                    <a:extLst>
                      <a:ext uri="{FF2B5EF4-FFF2-40B4-BE49-F238E27FC236}">
                        <a16:creationId xmlns:a16="http://schemas.microsoft.com/office/drawing/2014/main" id="{C1A39869-146E-4714-BEE4-D2EABF91CE17}"/>
                      </a:ext>
                    </a:extLst>
                  </p:cNvPr>
                  <p:cNvSpPr/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4" name="Flowchart: Connector 123">
                    <a:extLst>
                      <a:ext uri="{FF2B5EF4-FFF2-40B4-BE49-F238E27FC236}">
                        <a16:creationId xmlns:a16="http://schemas.microsoft.com/office/drawing/2014/main" id="{C1A39869-146E-4714-BEE4-D2EABF91CE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844" y="679005"/>
                    <a:ext cx="321493" cy="330680"/>
                  </a:xfrm>
                  <a:prstGeom prst="flowChartConnector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165C7EBD-BE6A-48B9-810B-D2E238E4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4152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8AA7BCC-A0B2-4CFE-A6D6-E261DE5AC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143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62AE972-566F-4DB9-BB6C-FE6EBF00B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34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785592F-D1FD-4622-9747-F3CBAB94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3125" y="104829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Flowchart: Connector 129">
                    <a:extLst>
                      <a:ext uri="{FF2B5EF4-FFF2-40B4-BE49-F238E27FC236}">
                        <a16:creationId xmlns:a16="http://schemas.microsoft.com/office/drawing/2014/main" id="{929DE3DC-1E91-4B7C-9F27-AE2D29B6CCA2}"/>
                      </a:ext>
                    </a:extLst>
                  </p:cNvPr>
                  <p:cNvSpPr/>
                  <p:nvPr/>
                </p:nvSpPr>
                <p:spPr>
                  <a:xfrm>
                    <a:off x="3416655" y="587769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Flowchart: Connector 129">
                    <a:extLst>
                      <a:ext uri="{FF2B5EF4-FFF2-40B4-BE49-F238E27FC236}">
                        <a16:creationId xmlns:a16="http://schemas.microsoft.com/office/drawing/2014/main" id="{929DE3DC-1E91-4B7C-9F27-AE2D29B6C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6655" y="587769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Flowchart: Connector 130">
                    <a:extLst>
                      <a:ext uri="{FF2B5EF4-FFF2-40B4-BE49-F238E27FC236}">
                        <a16:creationId xmlns:a16="http://schemas.microsoft.com/office/drawing/2014/main" id="{6C323C53-3AF0-47B0-B88B-F32DC11C5076}"/>
                      </a:ext>
                    </a:extLst>
                  </p:cNvPr>
                  <p:cNvSpPr/>
                  <p:nvPr/>
                </p:nvSpPr>
                <p:spPr>
                  <a:xfrm>
                    <a:off x="3967834" y="587769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1" name="Flowchart: Connector 130">
                    <a:extLst>
                      <a:ext uri="{FF2B5EF4-FFF2-40B4-BE49-F238E27FC236}">
                        <a16:creationId xmlns:a16="http://schemas.microsoft.com/office/drawing/2014/main" id="{6C323C53-3AF0-47B0-B88B-F32DC11C5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834" y="587769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Flowchart: Connector 131">
                    <a:extLst>
                      <a:ext uri="{FF2B5EF4-FFF2-40B4-BE49-F238E27FC236}">
                        <a16:creationId xmlns:a16="http://schemas.microsoft.com/office/drawing/2014/main" id="{BF5F9112-3431-40D7-A900-A7047D05622A}"/>
                      </a:ext>
                    </a:extLst>
                  </p:cNvPr>
                  <p:cNvSpPr/>
                  <p:nvPr/>
                </p:nvSpPr>
                <p:spPr>
                  <a:xfrm>
                    <a:off x="4525910" y="587769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2" name="Flowchart: Connector 131">
                    <a:extLst>
                      <a:ext uri="{FF2B5EF4-FFF2-40B4-BE49-F238E27FC236}">
                        <a16:creationId xmlns:a16="http://schemas.microsoft.com/office/drawing/2014/main" id="{BF5F9112-3431-40D7-A900-A7047D0562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5910" y="5877695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Flowchart: Connector 132">
                    <a:extLst>
                      <a:ext uri="{FF2B5EF4-FFF2-40B4-BE49-F238E27FC236}">
                        <a16:creationId xmlns:a16="http://schemas.microsoft.com/office/drawing/2014/main" id="{F462AFFC-65D1-499E-965E-DBCE00FABDE7}"/>
                      </a:ext>
                    </a:extLst>
                  </p:cNvPr>
                  <p:cNvSpPr/>
                  <p:nvPr/>
                </p:nvSpPr>
                <p:spPr>
                  <a:xfrm>
                    <a:off x="5073094" y="5877695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Flowchart: Connector 132">
                    <a:extLst>
                      <a:ext uri="{FF2B5EF4-FFF2-40B4-BE49-F238E27FC236}">
                        <a16:creationId xmlns:a16="http://schemas.microsoft.com/office/drawing/2014/main" id="{F462AFFC-65D1-499E-965E-DBCE00FABD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094" y="5877695"/>
                    <a:ext cx="321493" cy="330680"/>
                  </a:xfrm>
                  <a:prstGeom prst="flowChartConnector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04A61BA-0F08-4D13-B988-AB50BF0F20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7402" y="567294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76445AD-ECD8-41F7-8C7B-CBA763667E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0393" y="567294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CACD8E76-0F0F-4C24-9D00-0F62D9E857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3384" y="567294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ED21DF95-E45E-4953-9162-B654F4CC8F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6375" y="5672944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Flowchart: Connector 137">
                    <a:extLst>
                      <a:ext uri="{FF2B5EF4-FFF2-40B4-BE49-F238E27FC236}">
                        <a16:creationId xmlns:a16="http://schemas.microsoft.com/office/drawing/2014/main" id="{D730EB2E-8D13-4991-9885-C600B2097273}"/>
                      </a:ext>
                    </a:extLst>
                  </p:cNvPr>
                  <p:cNvSpPr/>
                  <p:nvPr/>
                </p:nvSpPr>
                <p:spPr>
                  <a:xfrm>
                    <a:off x="6470112" y="5427009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Flowchart: Connector 137">
                    <a:extLst>
                      <a:ext uri="{FF2B5EF4-FFF2-40B4-BE49-F238E27FC236}">
                        <a16:creationId xmlns:a16="http://schemas.microsoft.com/office/drawing/2014/main" id="{D730EB2E-8D13-4991-9885-C600B20972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0112" y="5427009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Flowchart: Connector 138">
                    <a:extLst>
                      <a:ext uri="{FF2B5EF4-FFF2-40B4-BE49-F238E27FC236}">
                        <a16:creationId xmlns:a16="http://schemas.microsoft.com/office/drawing/2014/main" id="{B5C78315-5DF5-41E1-86EC-F8EDB47E5059}"/>
                      </a:ext>
                    </a:extLst>
                  </p:cNvPr>
                  <p:cNvSpPr/>
                  <p:nvPr/>
                </p:nvSpPr>
                <p:spPr>
                  <a:xfrm>
                    <a:off x="7021291" y="5427009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9" name="Flowchart: Connector 138">
                    <a:extLst>
                      <a:ext uri="{FF2B5EF4-FFF2-40B4-BE49-F238E27FC236}">
                        <a16:creationId xmlns:a16="http://schemas.microsoft.com/office/drawing/2014/main" id="{B5C78315-5DF5-41E1-86EC-F8EDB47E50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291" y="5427009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Flowchart: Connector 139">
                    <a:extLst>
                      <a:ext uri="{FF2B5EF4-FFF2-40B4-BE49-F238E27FC236}">
                        <a16:creationId xmlns:a16="http://schemas.microsoft.com/office/drawing/2014/main" id="{1CD89D7C-B126-4765-8DAF-95865302C9A6}"/>
                      </a:ext>
                    </a:extLst>
                  </p:cNvPr>
                  <p:cNvSpPr/>
                  <p:nvPr/>
                </p:nvSpPr>
                <p:spPr>
                  <a:xfrm>
                    <a:off x="7579367" y="5427009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Flowchart: Connector 139">
                    <a:extLst>
                      <a:ext uri="{FF2B5EF4-FFF2-40B4-BE49-F238E27FC236}">
                        <a16:creationId xmlns:a16="http://schemas.microsoft.com/office/drawing/2014/main" id="{1CD89D7C-B126-4765-8DAF-95865302C9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9367" y="5427009"/>
                    <a:ext cx="321493" cy="330680"/>
                  </a:xfrm>
                  <a:prstGeom prst="flowChartConnector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Flowchart: Connector 140">
                    <a:extLst>
                      <a:ext uri="{FF2B5EF4-FFF2-40B4-BE49-F238E27FC236}">
                        <a16:creationId xmlns:a16="http://schemas.microsoft.com/office/drawing/2014/main" id="{08C1299F-C973-4711-88B1-00C1DD22AC42}"/>
                      </a:ext>
                    </a:extLst>
                  </p:cNvPr>
                  <p:cNvSpPr/>
                  <p:nvPr/>
                </p:nvSpPr>
                <p:spPr>
                  <a:xfrm>
                    <a:off x="8126551" y="5427009"/>
                    <a:ext cx="321493" cy="330680"/>
                  </a:xfrm>
                  <a:prstGeom prst="flowChartConnector">
                    <a:avLst/>
                  </a:prstGeom>
                  <a:solidFill>
                    <a:srgbClr val="DBEAF7"/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PH" sz="1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Flowchart: Connector 140">
                    <a:extLst>
                      <a:ext uri="{FF2B5EF4-FFF2-40B4-BE49-F238E27FC236}">
                        <a16:creationId xmlns:a16="http://schemas.microsoft.com/office/drawing/2014/main" id="{08C1299F-C973-4711-88B1-00C1DD22AC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6551" y="5427009"/>
                    <a:ext cx="321493" cy="330680"/>
                  </a:xfrm>
                  <a:prstGeom prst="flowChartConnector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4999ECA-65B5-491E-BD4C-591C265036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0859" y="5222258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08D7D8DE-E3C1-48AD-9AC0-9FAFA68CED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3850" y="5222258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A2A8083F-C1D5-457C-8101-52B0A2551B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36841" y="5222258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792759D-FB34-4388-9F48-3AD096EB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832" y="5222258"/>
                <a:ext cx="0" cy="147320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26452CC-5D73-42E5-AA3B-BB0DB6217ABA}"/>
                  </a:ext>
                </a:extLst>
              </p:cNvPr>
              <p:cNvGrpSpPr/>
              <p:nvPr/>
            </p:nvGrpSpPr>
            <p:grpSpPr>
              <a:xfrm>
                <a:off x="2637714" y="2701654"/>
                <a:ext cx="1264151" cy="1430565"/>
                <a:chOff x="2626284" y="2674984"/>
                <a:chExt cx="1264151" cy="1430565"/>
              </a:xfrm>
            </p:grpSpPr>
            <p:sp>
              <p:nvSpPr>
                <p:cNvPr id="147" name="Arc 146">
                  <a:extLst>
                    <a:ext uri="{FF2B5EF4-FFF2-40B4-BE49-F238E27FC236}">
                      <a16:creationId xmlns:a16="http://schemas.microsoft.com/office/drawing/2014/main" id="{EB7171B5-82B3-46AD-A51F-566C0EDE7E59}"/>
                    </a:ext>
                  </a:extLst>
                </p:cNvPr>
                <p:cNvSpPr/>
                <p:nvPr/>
              </p:nvSpPr>
              <p:spPr>
                <a:xfrm rot="21434051" flipH="1">
                  <a:off x="2626284" y="2692224"/>
                  <a:ext cx="1264151" cy="1413325"/>
                </a:xfrm>
                <a:prstGeom prst="arc">
                  <a:avLst>
                    <a:gd name="adj1" fmla="val 16427814"/>
                    <a:gd name="adj2" fmla="val 5415205"/>
                  </a:avLst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10159E2E-12A1-41A1-B407-1CC96D074AE0}"/>
                    </a:ext>
                  </a:extLst>
                </p:cNvPr>
                <p:cNvSpPr/>
                <p:nvPr/>
              </p:nvSpPr>
              <p:spPr>
                <a:xfrm rot="5165141">
                  <a:off x="3157467" y="2671166"/>
                  <a:ext cx="48514" cy="56150"/>
                </a:xfrm>
                <a:prstGeom prst="flowChartExtra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9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DC328-1C32-4BE4-A0B1-74D16227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7" y="603259"/>
            <a:ext cx="11687045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8E01DD-6F83-42E8-B77E-E5FD629E13FB}"/>
              </a:ext>
            </a:extLst>
          </p:cNvPr>
          <p:cNvGrpSpPr/>
          <p:nvPr/>
        </p:nvGrpSpPr>
        <p:grpSpPr>
          <a:xfrm>
            <a:off x="2637714" y="679005"/>
            <a:ext cx="5810330" cy="5529370"/>
            <a:chOff x="2637714" y="679005"/>
            <a:chExt cx="5810330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5AF8D4-00D8-4AE8-A5DE-1C1D91204441}"/>
                </a:ext>
              </a:extLst>
            </p:cNvPr>
            <p:cNvGrpSpPr/>
            <p:nvPr/>
          </p:nvGrpSpPr>
          <p:grpSpPr>
            <a:xfrm>
              <a:off x="2637714" y="2701654"/>
              <a:ext cx="1264151" cy="1430565"/>
              <a:chOff x="2626284" y="2674984"/>
              <a:chExt cx="1264151" cy="1430565"/>
            </a:xfrm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3ACE3053-DFCD-4F3A-9E78-EE8070CDE5E1}"/>
                  </a:ext>
                </a:extLst>
              </p:cNvPr>
              <p:cNvSpPr/>
              <p:nvPr/>
            </p:nvSpPr>
            <p:spPr>
              <a:xfrm rot="21434051" flipH="1">
                <a:off x="2626284" y="2692224"/>
                <a:ext cx="1264151" cy="1413325"/>
              </a:xfrm>
              <a:prstGeom prst="arc">
                <a:avLst>
                  <a:gd name="adj1" fmla="val 16427814"/>
                  <a:gd name="adj2" fmla="val 5415205"/>
                </a:avLst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Flowchart: Extract 4">
                <a:extLst>
                  <a:ext uri="{FF2B5EF4-FFF2-40B4-BE49-F238E27FC236}">
                    <a16:creationId xmlns:a16="http://schemas.microsoft.com/office/drawing/2014/main" id="{A0CE712A-85E9-475A-8158-46AC4C8C80DE}"/>
                  </a:ext>
                </a:extLst>
              </p:cNvPr>
              <p:cNvSpPr/>
              <p:nvPr/>
            </p:nvSpPr>
            <p:spPr>
              <a:xfrm rot="5165141">
                <a:off x="3157467" y="2671166"/>
                <a:ext cx="48514" cy="56150"/>
              </a:xfrm>
              <a:prstGeom prst="flowChartExtra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A7D21D-FEBF-45EF-A793-CC16A00A3FE2}"/>
              </a:ext>
            </a:extLst>
          </p:cNvPr>
          <p:cNvGrpSpPr/>
          <p:nvPr/>
        </p:nvGrpSpPr>
        <p:grpSpPr>
          <a:xfrm>
            <a:off x="2630811" y="528320"/>
            <a:ext cx="6116950" cy="5801361"/>
            <a:chOff x="2630811" y="528320"/>
            <a:chExt cx="6116950" cy="58013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0698F3C-0237-4975-9A08-087173ECA5D2}"/>
                </a:ext>
              </a:extLst>
            </p:cNvPr>
            <p:cNvSpPr/>
            <p:nvPr/>
          </p:nvSpPr>
          <p:spPr>
            <a:xfrm>
              <a:off x="2630811" y="528320"/>
              <a:ext cx="3160389" cy="277084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2661758" y="3513037"/>
              <a:ext cx="3160389" cy="281664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FCB6896-B3EA-46F1-A007-9A8FA89DB967}"/>
                </a:ext>
              </a:extLst>
            </p:cNvPr>
            <p:cNvSpPr/>
            <p:nvPr/>
          </p:nvSpPr>
          <p:spPr>
            <a:xfrm>
              <a:off x="6232151" y="2718120"/>
              <a:ext cx="2515610" cy="32966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50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02CF1F-39EE-45DE-91AE-C5323761AABC}"/>
              </a:ext>
            </a:extLst>
          </p:cNvPr>
          <p:cNvGrpSpPr/>
          <p:nvPr/>
        </p:nvGrpSpPr>
        <p:grpSpPr>
          <a:xfrm>
            <a:off x="3110413" y="679005"/>
            <a:ext cx="5535747" cy="5529370"/>
            <a:chOff x="3110413" y="679005"/>
            <a:chExt cx="5535747" cy="552937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0B3A80-6795-4FE8-BA2E-A2BCA358CB2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5320937" y="2656879"/>
              <a:ext cx="1003663" cy="6451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0AD2DF-75DD-46C1-952D-ADF25EF33D07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5387703" y="3657566"/>
              <a:ext cx="903419" cy="49570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/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BA19E16-E371-41F0-A8B8-925FC7394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078" y="1223554"/>
                  <a:ext cx="381000" cy="391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/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0BDEB8D-BFFC-44CD-A76D-BF7F641C2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31" y="1223554"/>
                  <a:ext cx="381000" cy="391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/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2F9909F-B6ED-4F64-81F4-DE4294BDD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584" y="1223554"/>
                  <a:ext cx="381000" cy="391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/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solidFill>
                  <a:srgbClr val="5BA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PH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C17D51-3B2B-46BD-BDEE-9B8C0C6A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337" y="1223554"/>
                  <a:ext cx="381000" cy="391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82B92A7-B931-40D8-91E5-E937BD857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853" y="1590413"/>
              <a:ext cx="482957" cy="70538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1F5120-6A3A-43C8-83A6-4885AF39E4C5}"/>
                </a:ext>
              </a:extLst>
            </p:cNvPr>
            <p:cNvGrpSpPr/>
            <p:nvPr/>
          </p:nvGrpSpPr>
          <p:grpSpPr>
            <a:xfrm>
              <a:off x="3393438" y="5238565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640BE80-BA9E-4AB2-8F93-6A89BB2D42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9A287AF-B492-4086-AA1B-39720E8032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5A5637-3F4B-4591-B16F-3E8205D43A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0FBDEC9-426E-41AC-A764-7B1C3947D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868020-EB20-465D-BA40-BD813240E1D6}"/>
                </a:ext>
              </a:extLst>
            </p:cNvPr>
            <p:cNvGrpSpPr/>
            <p:nvPr/>
          </p:nvGrpSpPr>
          <p:grpSpPr>
            <a:xfrm>
              <a:off x="6453785" y="4784632"/>
              <a:ext cx="1994259" cy="391887"/>
              <a:chOff x="3291838" y="827314"/>
              <a:chExt cx="1994259" cy="391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/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56D93E4-1AF3-45BC-84B7-65299F7A37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838" y="827314"/>
                    <a:ext cx="381000" cy="391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/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5D6AEB9-9FBD-44A6-9753-B48E4471D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9591" y="827314"/>
                    <a:ext cx="381000" cy="391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/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07C10B5-B944-4214-ABBE-A83138C668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344" y="827314"/>
                    <a:ext cx="381000" cy="391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/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solidFill>
                    <a:srgbClr val="5BA9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P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FECB0EC-A25B-48AE-AC1E-D2AFA4954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097" y="827314"/>
                    <a:ext cx="381000" cy="391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D4F1E5-D34F-476E-A379-A7E508FE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460" y="1631771"/>
              <a:ext cx="195393" cy="66402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381CFF7-8847-4A7C-AF02-4C1F825A7C74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H="1" flipV="1">
              <a:off x="4035331" y="1615441"/>
              <a:ext cx="114248" cy="655320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7A17CB-E067-4793-A5BB-53445C69A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7583" y="1615443"/>
              <a:ext cx="502282" cy="71246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BF77E3-FC87-417C-9145-31B1A9B821C1}"/>
                </a:ext>
              </a:extLst>
            </p:cNvPr>
            <p:cNvSpPr/>
            <p:nvPr/>
          </p:nvSpPr>
          <p:spPr>
            <a:xfrm>
              <a:off x="3291838" y="2086468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 environment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DF09494-9C59-4B09-BD18-F3C54C5E1225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 flipH="1">
              <a:off x="3583938" y="4562826"/>
              <a:ext cx="487919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6C53DC4-427A-4988-B753-38595AFC76E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4121691" y="4577080"/>
              <a:ext cx="112104" cy="66148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E4F909-99FE-4B1E-8A18-EE7B4224B4A2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4502648" y="4562826"/>
              <a:ext cx="156796" cy="675739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73BA05-B450-4052-B878-0C61F9FC692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740810" y="4529338"/>
              <a:ext cx="456387" cy="709227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A47FE71-2143-499F-ACE6-781F5633390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44285" y="3865880"/>
              <a:ext cx="489180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1CD4DE-3BB6-4367-97F4-A3A1DCFD3023}"/>
                </a:ext>
              </a:extLst>
            </p:cNvPr>
            <p:cNvSpPr/>
            <p:nvPr/>
          </p:nvSpPr>
          <p:spPr>
            <a:xfrm>
              <a:off x="3358604" y="3582856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Coworker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F7FDE38-1B19-4ADE-9876-F484E05AA46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182038" y="3865880"/>
              <a:ext cx="130894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AC3FAA-CB74-4437-819C-F8A4627A847A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7469685" y="3865880"/>
              <a:ext cx="250106" cy="918752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98465DC-4FFB-4F21-9ED1-2002D53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7628763" y="3789680"/>
              <a:ext cx="681298" cy="1052645"/>
            </a:xfrm>
            <a:prstGeom prst="straightConnector1">
              <a:avLst/>
            </a:prstGeom>
            <a:ln w="19050">
              <a:solidFill>
                <a:srgbClr val="5BA9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D2A567-F51A-45AA-B0F7-B1301D9A4BD5}"/>
                </a:ext>
              </a:extLst>
            </p:cNvPr>
            <p:cNvSpPr/>
            <p:nvPr/>
          </p:nvSpPr>
          <p:spPr>
            <a:xfrm>
              <a:off x="6381206" y="2836093"/>
              <a:ext cx="2029099" cy="1140822"/>
            </a:xfrm>
            <a:prstGeom prst="ellipse">
              <a:avLst/>
            </a:prstGeom>
            <a:solidFill>
              <a:srgbClr val="DBEAF7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 satisfaction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/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Flowchart: Connector 36">
                  <a:extLst>
                    <a:ext uri="{FF2B5EF4-FFF2-40B4-BE49-F238E27FC236}">
                      <a16:creationId xmlns:a16="http://schemas.microsoft.com/office/drawing/2014/main" id="{1DE7ECAC-E06F-456F-8AF5-E8B3DFAC4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405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/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Flowchart: Connector 37">
                  <a:extLst>
                    <a:ext uri="{FF2B5EF4-FFF2-40B4-BE49-F238E27FC236}">
                      <a16:creationId xmlns:a16="http://schemas.microsoft.com/office/drawing/2014/main" id="{22F44BB7-5123-4A68-B6D2-FC75F24E5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584" y="679005"/>
                  <a:ext cx="321493" cy="330680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/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4A3B72E8-02BD-4FBB-B3CD-90FCC2FAC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60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/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4325B84B-83A0-4FDA-BF51-6967248DC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4" y="679005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6EA7B1-BDDE-4232-9091-D5B4B65B0CA5}"/>
                </a:ext>
              </a:extLst>
            </p:cNvPr>
            <p:cNvCxnSpPr>
              <a:cxnSpLocks/>
            </p:cNvCxnSpPr>
            <p:nvPr/>
          </p:nvCxnSpPr>
          <p:spPr>
            <a:xfrm>
              <a:off x="3484152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D29E64C-9682-4EB6-8E8B-53931FD09344}"/>
                </a:ext>
              </a:extLst>
            </p:cNvPr>
            <p:cNvCxnSpPr>
              <a:cxnSpLocks/>
            </p:cNvCxnSpPr>
            <p:nvPr/>
          </p:nvCxnSpPr>
          <p:spPr>
            <a:xfrm>
              <a:off x="4037143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3D2437-7EB0-46D8-A447-12E70907B9B0}"/>
                </a:ext>
              </a:extLst>
            </p:cNvPr>
            <p:cNvCxnSpPr>
              <a:cxnSpLocks/>
            </p:cNvCxnSpPr>
            <p:nvPr/>
          </p:nvCxnSpPr>
          <p:spPr>
            <a:xfrm>
              <a:off x="4590134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81EC6-EBC4-4746-A778-C4D303DC3361}"/>
                </a:ext>
              </a:extLst>
            </p:cNvPr>
            <p:cNvCxnSpPr>
              <a:cxnSpLocks/>
            </p:cNvCxnSpPr>
            <p:nvPr/>
          </p:nvCxnSpPr>
          <p:spPr>
            <a:xfrm>
              <a:off x="5143125" y="104829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/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65E35F74-E5B1-4910-9176-37A5DF829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55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/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8C891F2B-DB27-43E7-9766-6B4F2DA1A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83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/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278C8102-54CF-4313-8EB5-7676298FD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910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/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BA3E0C8D-3487-4E96-8560-4B81845B3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3094" y="5877695"/>
                  <a:ext cx="321493" cy="330680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5A5C88B-94E0-4A51-8422-1E19A2FEC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402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CD72ECE-39EA-4FB9-9A2C-ACFC33BA4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93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2EB7A11-A89D-440A-B674-3DFBA6B16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384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B982891-8E9D-4732-88AF-77310D1FC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75" y="5672944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/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33BE3B21-2D50-4E91-8D8A-9553DE9AB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112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/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345EBEFA-8032-476D-9E55-70793121E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29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/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D669571C-584B-4DC8-B194-8D1DB83C4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367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/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solidFill>
                  <a:srgbClr val="DBEAF7"/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PH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2E8FEF7E-8972-470C-B838-1E464BC31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551" y="5427009"/>
                  <a:ext cx="321493" cy="330680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65D7AA2-1E3B-437D-AA5D-527DFEB8F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0859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D2C57EC-E914-4489-B5C1-C1E6887E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850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407B13-8C4B-48A1-80BE-3652928B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841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4F7527-7784-4269-96BE-31EAA5629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9832" y="5222258"/>
              <a:ext cx="0" cy="147320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8C1092-E184-4283-8CE7-AA5E76C4B215}"/>
                </a:ext>
              </a:extLst>
            </p:cNvPr>
            <p:cNvSpPr/>
            <p:nvPr/>
          </p:nvSpPr>
          <p:spPr>
            <a:xfrm>
              <a:off x="3110413" y="1971676"/>
              <a:ext cx="5535747" cy="275200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183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EBA789B-DFC6-468B-A118-E177C99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17371"/>
            <a:ext cx="5396986" cy="38170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BF77E3-FC87-417C-9145-31B1A9B821C1}"/>
              </a:ext>
            </a:extLst>
          </p:cNvPr>
          <p:cNvSpPr/>
          <p:nvPr/>
        </p:nvSpPr>
        <p:spPr>
          <a:xfrm>
            <a:off x="3257004" y="803365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environment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CD4DE-3BB6-4367-97F4-A3A1DCFD3023}"/>
              </a:ext>
            </a:extLst>
          </p:cNvPr>
          <p:cNvSpPr/>
          <p:nvPr/>
        </p:nvSpPr>
        <p:spPr>
          <a:xfrm>
            <a:off x="3257004" y="2288178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Coworker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2A567-F51A-45AA-B0F7-B1301D9A4BD5}"/>
              </a:ext>
            </a:extLst>
          </p:cNvPr>
          <p:cNvSpPr/>
          <p:nvPr/>
        </p:nvSpPr>
        <p:spPr>
          <a:xfrm>
            <a:off x="6566262" y="1715592"/>
            <a:ext cx="2029099" cy="1140822"/>
          </a:xfrm>
          <a:prstGeom prst="ellipse">
            <a:avLst/>
          </a:prstGeom>
          <a:solidFill>
            <a:srgbClr val="DBEAF7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Job satisfaction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0B3A80-6795-4FE8-BA2E-A2BCA358CB2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6103" y="1373776"/>
            <a:ext cx="1210491" cy="85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AD2DF-75DD-46C1-952D-ADF25EF33D0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286103" y="2364379"/>
            <a:ext cx="1245325" cy="494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9E16-E371-41F0-A8B8-925FC7394019}"/>
              </a:ext>
            </a:extLst>
          </p:cNvPr>
          <p:cNvSpPr/>
          <p:nvPr/>
        </p:nvSpPr>
        <p:spPr>
          <a:xfrm>
            <a:off x="3352800" y="160020"/>
            <a:ext cx="381000" cy="353783"/>
          </a:xfrm>
          <a:prstGeom prst="rect">
            <a:avLst/>
          </a:prstGeom>
          <a:solidFill>
            <a:srgbClr val="5B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314</Words>
  <Application>Microsoft Office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4</cp:revision>
  <dcterms:created xsi:type="dcterms:W3CDTF">2021-07-25T06:09:47Z</dcterms:created>
  <dcterms:modified xsi:type="dcterms:W3CDTF">2021-08-06T12:41:32Z</dcterms:modified>
</cp:coreProperties>
</file>