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13_image_rId3.png"/>
  <Override ContentType="image/png" PartName="/ppt/media/slide14_image_rId2.png"/>
  <Override ContentType="image/png" PartName="/ppt/media/slide14_image_rId3.png"/>
  <Override ContentType="image/png" PartName="/ppt/media/slide15_image_rId2.png"/>
  <Override ContentType="image/png" PartName="/ppt/media/slide15_image_rId3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7_image_rId3.png"/>
  <Override ContentType="image/png" PartName="/ppt/media/slide8_image_rId2.png"/>
  <Override ContentType="image/png" PartName="/ppt/media/slide8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131939739" r:id="rId6"/>
    <p:sldId id="671038150" r:id="rId7"/>
    <p:sldId id="457724489" r:id="rId8"/>
    <p:sldId id="1382940284" r:id="rId9"/>
    <p:sldId id="2059319846" r:id="rId10"/>
    <p:sldId id="1449332443" r:id="rId11"/>
    <p:sldId id="709219326" r:id="rId12"/>
    <p:sldId id="299573899" r:id="rId13"/>
    <p:sldId id="1616679805" r:id="rId14"/>
    <p:sldId id="327398772" r:id="rId15"/>
    <p:sldId id="947538926" r:id="rId16"/>
    <p:sldId id="1586256360" r:id="rId17"/>
    <p:sldId id="81747134" r:id="rId18"/>
    <p:sldId id="660257210" r:id="rId19"/>
    <p:sldId id="134168757" r:id="rId20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Relationship Target="slides/slide14.xml" Type="http://schemas.openxmlformats.org/officeDocument/2006/relationships/slide" Id="rId19"/><Relationship Target="slides/slide15.xml" Type="http://schemas.openxmlformats.org/officeDocument/2006/relationships/slide" Id="rId20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Relationship Target="../media/slide13_image_rId3.png" Type="http://schemas.openxmlformats.org/officeDocument/2006/relationships/image" Id="rId3"/></Relationships>
</file>

<file path=ppt/slides/_rels/slide1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4_image_rId2.png" Type="http://schemas.openxmlformats.org/officeDocument/2006/relationships/image" Id="rId2"/><Relationship Target="../media/slide14_image_rId3.png" Type="http://schemas.openxmlformats.org/officeDocument/2006/relationships/image" Id="rId3"/></Relationships>
</file>

<file path=ppt/slides/_rels/slide1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5_image_rId2.png" Type="http://schemas.openxmlformats.org/officeDocument/2006/relationships/image" Id="rId2"/><Relationship Target="../media/slide15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Relationship Target="../media/slide7_image_rId3.png" Type="http://schemas.openxmlformats.org/officeDocument/2006/relationships/image" Id="rId3"/></Relationships>
</file>

<file path=ppt/slides/_rels/slide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-0.776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-0.871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6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-0.551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196.3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6 of 6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66.67%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33.33%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61.29%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32.26%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