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0_image_rId2.png"/>
  <Override ContentType="image/png" PartName="/ppt/media/slide10_image_rId3.png"/>
  <Override ContentType="image/png" PartName="/ppt/media/slide11_image_rId2.png"/>
  <Override ContentType="image/png" PartName="/ppt/media/slide11_image_rId3.png"/>
  <Override ContentType="image/png" PartName="/ppt/media/slide12_image_rId2.png"/>
  <Override ContentType="image/png" PartName="/ppt/media/slide12_image_rId3.png"/>
  <Override ContentType="image/png" PartName="/ppt/media/slide13_image_rId2.png"/>
  <Override ContentType="image/png" PartName="/ppt/media/slide15_image_rId2.png"/>
  <Override ContentType="image/png" PartName="/ppt/media/slide15_image_rId3.png"/>
  <Override ContentType="image/png" PartName="/ppt/media/slide16_image_rId2.png"/>
  <Override ContentType="image/png" PartName="/ppt/media/slide16_image_rId3.png"/>
  <Override ContentType="image/png" PartName="/ppt/media/slide17_image_rId2.png"/>
  <Override ContentType="image/png" PartName="/ppt/media/slide17_image_rId3.png"/>
  <Override ContentType="image/png" PartName="/ppt/media/slide18_image_rId2.png"/>
  <Override ContentType="image/png" PartName="/ppt/media/slide18_image_rId3.png"/>
  <Override ContentType="image/png" PartName="/ppt/media/slide3_image_rId2.png"/>
  <Override ContentType="image/png" PartName="/ppt/media/slide3_image_rId3.png"/>
  <Override ContentType="image/png" PartName="/ppt/media/slide4_image_rId2.png"/>
  <Override ContentType="image/png" PartName="/ppt/media/slide4_image_rId3.png"/>
  <Override ContentType="image/png" PartName="/ppt/media/slide5_image_rId2.png"/>
  <Override ContentType="image/png" PartName="/ppt/media/slide5_image_rId3.png"/>
  <Override ContentType="image/png" PartName="/ppt/media/slide6_image_rId2.png"/>
  <Override ContentType="image/png" PartName="/ppt/media/slide6_image_rId3.png"/>
  <Override ContentType="image/png" PartName="/ppt/media/slide7_image_rId2.png"/>
  <Override ContentType="image/png" PartName="/ppt/media/slide9_image_rId2.png"/>
  <Override ContentType="image/png" PartName="/ppt/media/slide9_image_rId3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96957756" r:id="rId6"/>
    <p:sldId id="160273363" r:id="rId7"/>
    <p:sldId id="543178915" r:id="rId8"/>
    <p:sldId id="743970673" r:id="rId9"/>
    <p:sldId id="396077116" r:id="rId10"/>
    <p:sldId id="1131495273" r:id="rId11"/>
    <p:sldId id="339087203" r:id="rId12"/>
    <p:sldId id="69128369" r:id="rId13"/>
    <p:sldId id="1943284563" r:id="rId14"/>
    <p:sldId id="1518869261" r:id="rId15"/>
    <p:sldId id="182272635" r:id="rId16"/>
    <p:sldId id="204426234" r:id="rId17"/>
    <p:sldId id="1526719580" r:id="rId18"/>
    <p:sldId id="1553945655" r:id="rId19"/>
    <p:sldId id="1139150813" r:id="rId20"/>
    <p:sldId id="1913959197" r:id="rId21"/>
    <p:sldId id="413015950" r:id="rId22"/>
    <p:sldId id="1194853086" r:id="rId23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Relationship Target="slides/slide12.xml" Type="http://schemas.openxmlformats.org/officeDocument/2006/relationships/slide" Id="rId17"/><Relationship Target="slides/slide13.xml" Type="http://schemas.openxmlformats.org/officeDocument/2006/relationships/slide" Id="rId18"/><Relationship Target="slides/slide14.xml" Type="http://schemas.openxmlformats.org/officeDocument/2006/relationships/slide" Id="rId19"/><Relationship Target="slides/slide15.xml" Type="http://schemas.openxmlformats.org/officeDocument/2006/relationships/slide" Id="rId20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18.xml" Type="http://schemas.openxmlformats.org/officeDocument/2006/relationships/slide" Id="rId23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0_image_rId2.png" Type="http://schemas.openxmlformats.org/officeDocument/2006/relationships/image" Id="rId2"/><Relationship Target="../media/slide10_image_rId3.png" Type="http://schemas.openxmlformats.org/officeDocument/2006/relationships/image" Id="rId3"/></Relationships>
</file>

<file path=ppt/slides/_rels/slide1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1_image_rId2.png" Type="http://schemas.openxmlformats.org/officeDocument/2006/relationships/image" Id="rId2"/><Relationship Target="../media/slide11_image_rId3.png" Type="http://schemas.openxmlformats.org/officeDocument/2006/relationships/image" Id="rId3"/></Relationships>
</file>

<file path=ppt/slides/_rels/slide1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2_image_rId2.png" Type="http://schemas.openxmlformats.org/officeDocument/2006/relationships/image" Id="rId2"/><Relationship Target="../media/slide12_image_rId3.png" Type="http://schemas.openxmlformats.org/officeDocument/2006/relationships/image" Id="rId3"/></Relationships>
</file>

<file path=ppt/slides/_rels/slide1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3_image_rId2.png" Type="http://schemas.openxmlformats.org/officeDocument/2006/relationships/image" Id="rId2"/></Relationships>
</file>

<file path=ppt/slides/_rels/slide14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5_image_rId2.png" Type="http://schemas.openxmlformats.org/officeDocument/2006/relationships/image" Id="rId2"/><Relationship Target="../media/slide15_image_rId3.png" Type="http://schemas.openxmlformats.org/officeDocument/2006/relationships/image" Id="rId3"/></Relationships>
</file>

<file path=ppt/slides/_rels/slide16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6_image_rId2.png" Type="http://schemas.openxmlformats.org/officeDocument/2006/relationships/image" Id="rId2"/><Relationship Target="../media/slide16_image_rId3.png" Type="http://schemas.openxmlformats.org/officeDocument/2006/relationships/image" Id="rId3"/></Relationships>
</file>

<file path=ppt/slides/_rels/slide1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7_image_rId2.png" Type="http://schemas.openxmlformats.org/officeDocument/2006/relationships/image" Id="rId2"/><Relationship Target="../media/slide17_image_rId3.png" Type="http://schemas.openxmlformats.org/officeDocument/2006/relationships/image" Id="rId3"/></Relationships>
</file>

<file path=ppt/slides/_rels/slide18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8_image_rId2.png" Type="http://schemas.openxmlformats.org/officeDocument/2006/relationships/image" Id="rId2"/><Relationship Target="../media/slide18_image_rId3.png" Type="http://schemas.openxmlformats.org/officeDocument/2006/relationships/image" Id="rId3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3_image_rId2.png" Type="http://schemas.openxmlformats.org/officeDocument/2006/relationships/image" Id="rId2"/><Relationship Target="../media/slide3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4_image_rId2.png" Type="http://schemas.openxmlformats.org/officeDocument/2006/relationships/image" Id="rId2"/><Relationship Target="../media/slide4_image_rId3.png" Type="http://schemas.openxmlformats.org/officeDocument/2006/relationships/image" Id="rId3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5_image_rId2.png" Type="http://schemas.openxmlformats.org/officeDocument/2006/relationships/image" Id="rId2"/><Relationship Target="../media/slide5_image_rId3.png" Type="http://schemas.openxmlformats.org/officeDocument/2006/relationships/image" Id="rId3"/></Relationships>
</file>

<file path=ppt/slides/_rels/slide6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6_image_rId2.png" Type="http://schemas.openxmlformats.org/officeDocument/2006/relationships/image" Id="rId2"/><Relationship Target="../media/slide6_image_rId3.png" Type="http://schemas.openxmlformats.org/officeDocument/2006/relationships/image" Id="rId3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7_image_rId2.png" Type="http://schemas.openxmlformats.org/officeDocument/2006/relationships/image" Id="rId2"/></Relationships>
</file>

<file path=ppt/slides/_rels/slide8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9_image_rId2.png" Type="http://schemas.openxmlformats.org/officeDocument/2006/relationships/image" Id="rId2"/><Relationship Target="../media/slide9_image_rId3.png" Type="http://schemas.openxmlformats.org/officeDocument/2006/relationships/image" Id="rId3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2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PassengerId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3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Pclass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-0.338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4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SibSp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Parch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5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with Group_var</a:t>
            </a:r>
          </a:p>
        </p:txBody>
      </p:sp>
    </p:spTree>
  </p:cSld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with Group_var Slide  1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Embarked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with Group_var Slide  2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-0.008790421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0.040477473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-0.4771138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-0.2206183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with Group_var Slide  3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0.1161086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-0.1196175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-0.26328402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-0.02023788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with Group_var Slide  4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-0.22364371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0.09631845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0.2184659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0.1712882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1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668.5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2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3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512.33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4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35.24%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64.76%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18.86%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8.64%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72.28%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5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1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Embarked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