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0_image_rId2.png"/>
  <Override ContentType="image/png" PartName="/ppt/media/slide10_image_rId3.png"/>
  <Override ContentType="image/png" PartName="/ppt/media/slide11_image_rId2.png"/>
  <Override ContentType="image/png" PartName="/ppt/media/slide11_image_rId3.png"/>
  <Override ContentType="image/png" PartName="/ppt/media/slide12_image_rId2.png"/>
  <Override ContentType="image/png" PartName="/ppt/media/slide12_image_rId3.png"/>
  <Override ContentType="image/png" PartName="/ppt/media/slide13_image_rId2.png"/>
  <Override ContentType="image/png" PartName="/ppt/media/slide3_image_rId2.png"/>
  <Override ContentType="image/png" PartName="/ppt/media/slide3_image_rId3.png"/>
  <Override ContentType="image/png" PartName="/ppt/media/slide4_image_rId2.png"/>
  <Override ContentType="image/png" PartName="/ppt/media/slide4_image_rId3.png"/>
  <Override ContentType="image/png" PartName="/ppt/media/slide5_image_rId2.png"/>
  <Override ContentType="image/png" PartName="/ppt/media/slide5_image_rId3.png"/>
  <Override ContentType="image/png" PartName="/ppt/media/slide6_image_rId2.png"/>
  <Override ContentType="image/png" PartName="/ppt/media/slide6_image_rId3.png"/>
  <Override ContentType="image/png" PartName="/ppt/media/slide7_image_rId2.png"/>
  <Override ContentType="image/png" PartName="/ppt/media/slide9_image_rId2.png"/>
  <Override ContentType="image/png" PartName="/ppt/media/slide9_image_rId3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258588059" r:id="rId6"/>
    <p:sldId id="918554795" r:id="rId7"/>
    <p:sldId id="1548391189" r:id="rId8"/>
    <p:sldId id="924228358" r:id="rId9"/>
    <p:sldId id="1746192198" r:id="rId10"/>
    <p:sldId id="988880815" r:id="rId11"/>
    <p:sldId id="1490523749" r:id="rId12"/>
    <p:sldId id="1983599082" r:id="rId13"/>
    <p:sldId id="1307743688" r:id="rId14"/>
    <p:sldId id="415363974" r:id="rId15"/>
    <p:sldId id="92337097" r:id="rId16"/>
    <p:sldId id="1783802761" r:id="rId17"/>
    <p:sldId id="38955584" r:id="rId18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9.xml" Type="http://schemas.openxmlformats.org/officeDocument/2006/relationships/slide" Id="rId14"/><Relationship Target="slides/slide10.xml" Type="http://schemas.openxmlformats.org/officeDocument/2006/relationships/slide" Id="rId15"/><Relationship Target="slides/slide11.xml" Type="http://schemas.openxmlformats.org/officeDocument/2006/relationships/slide" Id="rId16"/><Relationship Target="slides/slide12.xml" Type="http://schemas.openxmlformats.org/officeDocument/2006/relationships/slide" Id="rId17"/><Relationship Target="slides/slide13.xml" Type="http://schemas.openxmlformats.org/officeDocument/2006/relationships/slide" Id="rId18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0_image_rId2.png" Type="http://schemas.openxmlformats.org/officeDocument/2006/relationships/image" Id="rId2"/><Relationship Target="../media/slide10_image_rId3.png" Type="http://schemas.openxmlformats.org/officeDocument/2006/relationships/image" Id="rId3"/></Relationships>
</file>

<file path=ppt/slides/_rels/slide1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1_image_rId2.png" Type="http://schemas.openxmlformats.org/officeDocument/2006/relationships/image" Id="rId2"/><Relationship Target="../media/slide11_image_rId3.png" Type="http://schemas.openxmlformats.org/officeDocument/2006/relationships/image" Id="rId3"/></Relationships>
</file>

<file path=ppt/slides/_rels/slide1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2_image_rId2.png" Type="http://schemas.openxmlformats.org/officeDocument/2006/relationships/image" Id="rId2"/><Relationship Target="../media/slide12_image_rId3.png" Type="http://schemas.openxmlformats.org/officeDocument/2006/relationships/image" Id="rId3"/></Relationships>
</file>

<file path=ppt/slides/_rels/slide1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3_image_rId2.png" Type="http://schemas.openxmlformats.org/officeDocument/2006/relationships/image" Id="rId2"/></Relationships>
</file>

<file path=ppt/slides/_rels/slide2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3_image_rId2.png" Type="http://schemas.openxmlformats.org/officeDocument/2006/relationships/image" Id="rId2"/><Relationship Target="../media/slide3_image_rId3.png" Type="http://schemas.openxmlformats.org/officeDocument/2006/relationships/image" Id="rId3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4_image_rId2.png" Type="http://schemas.openxmlformats.org/officeDocument/2006/relationships/image" Id="rId2"/><Relationship Target="../media/slide4_image_rId3.png" Type="http://schemas.openxmlformats.org/officeDocument/2006/relationships/image" Id="rId3"/></Relationships>
</file>

<file path=ppt/slides/_rels/slide5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5_image_rId2.png" Type="http://schemas.openxmlformats.org/officeDocument/2006/relationships/image" Id="rId2"/><Relationship Target="../media/slide5_image_rId3.png" Type="http://schemas.openxmlformats.org/officeDocument/2006/relationships/image" Id="rId3"/></Relationships>
</file>

<file path=ppt/slides/_rels/slide6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6_image_rId2.png" Type="http://schemas.openxmlformats.org/officeDocument/2006/relationships/image" Id="rId2"/><Relationship Target="../media/slide6_image_rId3.png" Type="http://schemas.openxmlformats.org/officeDocument/2006/relationships/image" Id="rId3"/></Relationships>
</file>

<file path=ppt/slides/_rels/slide7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7_image_rId2.png" Type="http://schemas.openxmlformats.org/officeDocument/2006/relationships/image" Id="rId2"/></Relationships>
</file>

<file path=ppt/slides/_rels/slide8.xml.rels><?xml version="1.0" encoding="UTF-8" standalone="yes"?><Relationships xmlns="http://schemas.openxmlformats.org/package/2006/relationships"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9_image_rId2.png" Type="http://schemas.openxmlformats.org/officeDocument/2006/relationships/image" Id="rId2"/><Relationship Target="../media/slide9_image_rId3.png" Type="http://schemas.openxmlformats.org/officeDocument/2006/relationships/image" Id="rId3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Exploratory Analysis Report</a:t>
            </a:r>
          </a:p>
        </p:txBody>
      </p:sp>
    </p:spTree>
  </p:cSld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PassengerId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Pclass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-0.338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SibSp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Parch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Feature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Correlation with Target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0.257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Univariate Analysis</a:t>
            </a:r>
          </a:p>
        </p:txBody>
      </p:sp>
    </p:spTree>
  </p:cSld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668.5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2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3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50th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75th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7.91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14.45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512.33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4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35.24%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64.76%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731520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644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0.22%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18.86%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8.64%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72.28%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Univariate Analysis Slide  5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graphicFrame>
        <p:nvGraphicFramePr>
          <p:cNvPr id="3" name="nvGraphicFrame 3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Metric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891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Perct.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100%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Bi-variate analysis</a:t>
            </a:r>
          </a:p>
        </p:txBody>
      </p:sp>
    </p:spTree>
  </p:cSld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Bi-variate analysis Slide  1 of 5</a:t>
            </a:r>
          </a:p>
        </p:txBody>
      </p:sp>
      <p:pic>
        <p:nvPicPr>
          <p:cNvPr id="2" name="Picture 2"/>
          <p:cNvPicPr>
            <a:picLocks noChangeAspect="true"/>
          </p:cNvPicPr>
          <p:nvPr>
            <p:ph idx="2"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5029200" cy="3200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3"/>
          <a:stretch>
            <a:fillRect/>
          </a:stretch>
        </p:blipFill>
        <p:spPr>
          <a:xfrm>
            <a:off x="6400800" y="1371600"/>
            <a:ext cx="5029200" cy="3200400"/>
          </a:xfrm>
          <a:prstGeom prst="rect">
            <a:avLst/>
          </a:prstGeom>
        </p:spPr>
      </p:pic>
      <p:graphicFrame>
        <p:nvGraphicFramePr>
          <p:cNvPr id="4" name="nvGraphicFrame 4"/>
          <p:cNvGraphicFramePr>
            <a:graphicFrameLocks noGrp="true"/>
          </p:cNvGraphicFramePr>
          <p:nvPr/>
        </p:nvGraphicFramePr>
        <p:xfrm rot="0">
          <a:off x="18288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Sex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female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male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3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nvGraphicFrame 5"/>
          <p:cNvGraphicFramePr>
            <a:graphicFrameLocks noGrp="true"/>
          </p:cNvGraphicFramePr>
          <p:nvPr/>
        </p:nvGraphicFramePr>
        <p:xfrm rot="0">
          <a:off x="7315200" y="5029200"/>
          <a:ext cx="9144000" cy="3657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Embarked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median - Survived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400" i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