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7_image_rId2.png"/>
  <Override ContentType="image/png" PartName="/ppt/media/slide7_image_rId3.png"/>
  <Override ContentType="image/png" PartName="/ppt/media/slide8_image_rId2.png"/>
  <Override ContentType="image/png" PartName="/ppt/media/slide8_image_rId3.png"/>
  <Override ContentType="image/png" PartName="/ppt/media/slide9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35012418" r:id="rId6"/>
    <p:sldId id="308042142" r:id="rId7"/>
    <p:sldId id="482470173" r:id="rId8"/>
    <p:sldId id="1411278607" r:id="rId9"/>
    <p:sldId id="408070057" r:id="rId10"/>
    <p:sldId id="1062159693" r:id="rId11"/>
    <p:sldId id="45467685" r:id="rId12"/>
    <p:sldId id="1180700471" r:id="rId13"/>
    <p:sldId id="2084935777" r:id="rId14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/Relationships>
</file>

<file path=ppt/slides/_rels/slide6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Relationship Target="../media/slide7_image_rId3.png" Type="http://schemas.openxmlformats.org/officeDocument/2006/relationships/image" Id="rId3"/></Relationships>
</file>

<file path=ppt/slides/_rels/slide8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8_image_rId2.png" Type="http://schemas.openxmlformats.org/officeDocument/2006/relationships/image" Id="rId2"/><Relationship Target="../media/slide8_image_rId3.png" Type="http://schemas.openxmlformats.org/officeDocument/2006/relationships/image" Id="rId3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Ozone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Solar.R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-0.458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-0.131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