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0_image_rId2.png"/>
  <Override ContentType="image/png" PartName="/ppt/media/slide10_image_rId3.png"/>
  <Override ContentType="image/png" PartName="/ppt/media/slide11_image_rId2.png"/>
  <Override ContentType="image/png" PartName="/ppt/media/slide11_image_rId3.png"/>
  <Override ContentType="image/png" PartName="/ppt/media/slide12_image_rId2.png"/>
  <Override ContentType="image/png" PartName="/ppt/media/slide12_image_rId3.png"/>
  <Override ContentType="image/png" PartName="/ppt/media/slide13_image_rId2.png"/>
  <Override ContentType="image/png" PartName="/ppt/media/slide3_image_rId2.png"/>
  <Override ContentType="image/png" PartName="/ppt/media/slide3_image_rId3.png"/>
  <Override ContentType="image/png" PartName="/ppt/media/slide4_image_rId2.png"/>
  <Override ContentType="image/png" PartName="/ppt/media/slide4_image_rId3.png"/>
  <Override ContentType="image/png" PartName="/ppt/media/slide5_image_rId2.png"/>
  <Override ContentType="image/png" PartName="/ppt/media/slide5_image_rId3.png"/>
  <Override ContentType="image/png" PartName="/ppt/media/slide6_image_rId2.png"/>
  <Override ContentType="image/png" PartName="/ppt/media/slide6_image_rId3.png"/>
  <Override ContentType="image/png" PartName="/ppt/media/slide7_image_rId2.png"/>
  <Override ContentType="image/png" PartName="/ppt/media/slide9_image_rId2.png"/>
  <Override ContentType="image/png" PartName="/ppt/media/slide9_image_rId3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60702313" r:id="rId6"/>
    <p:sldId id="772969868" r:id="rId7"/>
    <p:sldId id="1717910895" r:id="rId8"/>
    <p:sldId id="948471266" r:id="rId9"/>
    <p:sldId id="7829369" r:id="rId10"/>
    <p:sldId id="1024243202" r:id="rId11"/>
    <p:sldId id="1113661250" r:id="rId12"/>
    <p:sldId id="1592238009" r:id="rId13"/>
    <p:sldId id="2114875146" r:id="rId14"/>
    <p:sldId id="719062260" r:id="rId15"/>
    <p:sldId id="571880760" r:id="rId16"/>
    <p:sldId id="797973079" r:id="rId17"/>
    <p:sldId id="4401347" r:id="rId18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Relationship Target="slides/slide12.xml" Type="http://schemas.openxmlformats.org/officeDocument/2006/relationships/slide" Id="rId17"/><Relationship Target="slides/slide13.xml" Type="http://schemas.openxmlformats.org/officeDocument/2006/relationships/slide" Id="rId1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0_image_rId2.png" Type="http://schemas.openxmlformats.org/officeDocument/2006/relationships/image" Id="rId2"/><Relationship Target="../media/slide10_image_rId3.png" Type="http://schemas.openxmlformats.org/officeDocument/2006/relationships/image" Id="rId3"/></Relationships>
</file>

<file path=ppt/slides/_rels/slide1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1_image_rId2.png" Type="http://schemas.openxmlformats.org/officeDocument/2006/relationships/image" Id="rId2"/><Relationship Target="../media/slide11_image_rId3.png" Type="http://schemas.openxmlformats.org/officeDocument/2006/relationships/image" Id="rId3"/></Relationships>
</file>

<file path=ppt/slides/_rels/slide1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2_image_rId2.png" Type="http://schemas.openxmlformats.org/officeDocument/2006/relationships/image" Id="rId2"/><Relationship Target="../media/slide12_image_rId3.png" Type="http://schemas.openxmlformats.org/officeDocument/2006/relationships/image" Id="rId3"/></Relationships>
</file>

<file path=ppt/slides/_rels/slide1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3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3_image_rId2.png" Type="http://schemas.openxmlformats.org/officeDocument/2006/relationships/image" Id="rId2"/><Relationship Target="../media/slide3_image_rId3.png" Type="http://schemas.openxmlformats.org/officeDocument/2006/relationships/image" Id="rId3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4_image_rId2.png" Type="http://schemas.openxmlformats.org/officeDocument/2006/relationships/image" Id="rId2"/><Relationship Target="../media/slide4_image_rId3.png" Type="http://schemas.openxmlformats.org/officeDocument/2006/relationships/image" Id="rId3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5_image_rId2.png" Type="http://schemas.openxmlformats.org/officeDocument/2006/relationships/image" Id="rId2"/><Relationship Target="../media/slide5_image_rId3.png" Type="http://schemas.openxmlformats.org/officeDocument/2006/relationships/image" Id="rId3"/></Relationships>
</file>

<file path=ppt/slides/_rels/slide6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6_image_rId2.png" Type="http://schemas.openxmlformats.org/officeDocument/2006/relationships/image" Id="rId2"/><Relationship Target="../media/slide6_image_rId3.png" Type="http://schemas.openxmlformats.org/officeDocument/2006/relationships/image" Id="rId3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7_image_rId2.png" Type="http://schemas.openxmlformats.org/officeDocument/2006/relationships/image" Id="rId2"/></Relationships>
</file>

<file path=ppt/slides/_rels/slide8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9_image_rId2.png" Type="http://schemas.openxmlformats.org/officeDocument/2006/relationships/image" Id="rId2"/><Relationship Target="../media/slide9_image_rId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Exploratory Analysis Report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2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clarity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price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price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3924.17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5063.03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3996.00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3924.99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3839.46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VVS2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3283.74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VVS1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2523.11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2864.84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carat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3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depth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table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4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5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Univariate Analysis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1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61.8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62.5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2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6.54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3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5.71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6.54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58.9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4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Fair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Good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Good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Premium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Ideal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4906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13791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21551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9.1%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25.57%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39.95%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6775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9797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9542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11292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5422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12.56%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20.93%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15.39%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10.05%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5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VVS2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VVS1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741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9194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13065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12258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8171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5066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24.22%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22.73%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15.15%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9.39%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6.78%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3.32%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analysis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1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cut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price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price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Fair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4358.76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3282.0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Good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3928.86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3050.5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Good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3981.76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Premium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4584.26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3185.0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Ideal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3457.54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1810.0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price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price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3169.95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1838.0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3076.75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1739.0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3724.89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2343.5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3999.14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2242.0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4486.67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3460.0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5091.87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3730.0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5323.82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4234.0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