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png" PartName="/ppt/media/slide3_image_rId2.png"/>
  <Override ContentType="image/png" PartName="/ppt/media/slide3_image_rId3.png"/>
  <Override ContentType="image/png" PartName="/ppt/media/slide4_image_rId2.png"/>
  <Override ContentType="image/png" PartName="/ppt/media/slide4_image_rId3.png"/>
  <Override ContentType="image/png" PartName="/ppt/media/slide6_image_rId2.png"/>
  <Override ContentType="image/png" PartName="/ppt/media/slide6_image_rId3.png"/>
  <Override ContentType="image/png" PartName="/ppt/media/slide7_image_rId2.png"/>
  <Override ContentType="image/png" PartName="/ppt/media/slide7_image_rId3.png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150371213" r:id="rId6"/>
    <p:sldId id="745104132" r:id="rId7"/>
    <p:sldId id="1931649511" r:id="rId8"/>
    <p:sldId id="1441755083" r:id="rId9"/>
    <p:sldId id="123841226" r:id="rId10"/>
    <p:sldId id="1663008138" r:id="rId11"/>
    <p:sldId id="81993021" r:id="rId12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Relationship Target="slides/slide3.xml" Type="http://schemas.openxmlformats.org/officeDocument/2006/relationships/slide" Id="rId8"/><Relationship Target="slides/slide4.xml" Type="http://schemas.openxmlformats.org/officeDocument/2006/relationships/slide" Id="rId9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7.xml" Type="http://schemas.openxmlformats.org/officeDocument/2006/relationships/slide" Id="rId12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3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3_image_rId2.png" Type="http://schemas.openxmlformats.org/officeDocument/2006/relationships/image" Id="rId2"/><Relationship Target="../media/slide3_image_rId3.png" Type="http://schemas.openxmlformats.org/officeDocument/2006/relationships/image" Id="rId3"/></Relationships>
</file>

<file path=ppt/slides/_rels/slide4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4_image_rId2.png" Type="http://schemas.openxmlformats.org/officeDocument/2006/relationships/image" Id="rId2"/><Relationship Target="../media/slide4_image_rId3.png" Type="http://schemas.openxmlformats.org/officeDocument/2006/relationships/image" Id="rId3"/></Relationships>
</file>

<file path=ppt/slides/_rels/slide5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6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6_image_rId2.png" Type="http://schemas.openxmlformats.org/officeDocument/2006/relationships/image" Id="rId2"/><Relationship Target="../media/slide6_image_rId3.png" Type="http://schemas.openxmlformats.org/officeDocument/2006/relationships/image" Id="rId3"/></Relationships>
</file>

<file path=ppt/slides/_rels/slide7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7_image_rId2.png" Type="http://schemas.openxmlformats.org/officeDocument/2006/relationships/image" Id="rId2"/><Relationship Target="../media/slide7_image_rId3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Exploratory Analysis Report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Univariate Analysis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Univariate Analysis Slide  1 of 2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Univariate Analysis Slide  2 of 2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4.35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Bi-variate analysis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Bi-variate analysis Slide  1 of 2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Species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 - Sepal.Length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median - Sepal.Length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versicolor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5.94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virginica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6.59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Species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 - Sepal.Width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median - Sepal.Width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versicolor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2.77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virginica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2.97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Bi-variate analysis Slide  2 of 2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Species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 - Petal.Length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median - Petal.Length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versicolor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4.35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virginica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5.55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5.55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Species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 - Petal.Width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median - Petal.Width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versicolor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virginica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2.03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