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8_image_rId2.png"/>
  <Override ContentType="image/png" PartName="/ppt/media/slide8_image_rId3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09830466" r:id="rId6"/>
    <p:sldId id="1713699348" r:id="rId7"/>
    <p:sldId id="1453677268" r:id="rId8"/>
    <p:sldId id="2018741284" r:id="rId9"/>
    <p:sldId id="1354664678" r:id="rId10"/>
    <p:sldId id="1577733510" r:id="rId11"/>
    <p:sldId id="1918942898" r:id="rId12"/>
    <p:sldId id="1564396620" r:id="rId13"/>
    <p:sldId id="228822751" r:id="rId14"/>
    <p:sldId id="734808699" r:id="rId15"/>
    <p:sldId id="262902373" r:id="rId1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8_image_rId2.png" Type="http://schemas.openxmlformats.org/officeDocument/2006/relationships/image" Id="rId2"/><Relationship Target="../media/slide8_image_rId3.png" Type="http://schemas.openxmlformats.org/officeDocument/2006/relationships/image" Id="rId3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SibSp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668.5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64.76%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Embarked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4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PassengerId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-0.338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