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png" PartName="/ppt/media/slide10_image_rId2.png"/>
  <Override ContentType="image/png" PartName="/ppt/media/slide10_image_rId3.png"/>
  <Override ContentType="image/png" PartName="/ppt/media/slide11_image_rId2.png"/>
  <Override ContentType="image/png" PartName="/ppt/media/slide11_image_rId3.png"/>
  <Override ContentType="image/png" PartName="/ppt/media/slide12_image_rId2.png"/>
  <Override ContentType="image/png" PartName="/ppt/media/slide12_image_rId3.png"/>
  <Override ContentType="image/png" PartName="/ppt/media/slide13_image_rId2.png"/>
  <Override ContentType="image/png" PartName="/ppt/media/slide3_image_rId2.png"/>
  <Override ContentType="image/png" PartName="/ppt/media/slide3_image_rId3.png"/>
  <Override ContentType="image/png" PartName="/ppt/media/slide4_image_rId2.png"/>
  <Override ContentType="image/png" PartName="/ppt/media/slide4_image_rId3.png"/>
  <Override ContentType="image/png" PartName="/ppt/media/slide5_image_rId2.png"/>
  <Override ContentType="image/png" PartName="/ppt/media/slide5_image_rId3.png"/>
  <Override ContentType="image/png" PartName="/ppt/media/slide6_image_rId2.png"/>
  <Override ContentType="image/png" PartName="/ppt/media/slide6_image_rId3.png"/>
  <Override ContentType="image/png" PartName="/ppt/media/slide7_image_rId2.png"/>
  <Override ContentType="image/png" PartName="/ppt/media/slide9_image_rId2.png"/>
  <Override ContentType="image/png" PartName="/ppt/media/slide9_image_rId3.png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978755067" r:id="rId6"/>
    <p:sldId id="1412265959" r:id="rId7"/>
    <p:sldId id="1475806329" r:id="rId8"/>
    <p:sldId id="647827322" r:id="rId9"/>
    <p:sldId id="1727919798" r:id="rId10"/>
    <p:sldId id="1085302969" r:id="rId11"/>
    <p:sldId id="787323108" r:id="rId12"/>
    <p:sldId id="647117914" r:id="rId13"/>
    <p:sldId id="1764528195" r:id="rId14"/>
    <p:sldId id="1114271294" r:id="rId15"/>
    <p:sldId id="1621408748" r:id="rId16"/>
    <p:sldId id="940305475" r:id="rId17"/>
    <p:sldId id="813362875" r:id="rId18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Relationship Target="slides/slide3.xml" Type="http://schemas.openxmlformats.org/officeDocument/2006/relationships/slide" Id="rId8"/><Relationship Target="slides/slide4.xml" Type="http://schemas.openxmlformats.org/officeDocument/2006/relationships/slide" Id="rId9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9.xml" Type="http://schemas.openxmlformats.org/officeDocument/2006/relationships/slide" Id="rId14"/><Relationship Target="slides/slide10.xml" Type="http://schemas.openxmlformats.org/officeDocument/2006/relationships/slide" Id="rId15"/><Relationship Target="slides/slide11.xml" Type="http://schemas.openxmlformats.org/officeDocument/2006/relationships/slide" Id="rId16"/><Relationship Target="slides/slide12.xml" Type="http://schemas.openxmlformats.org/officeDocument/2006/relationships/slide" Id="rId17"/><Relationship Target="slides/slide13.xml" Type="http://schemas.openxmlformats.org/officeDocument/2006/relationships/slide" Id="rId18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10_image_rId2.png" Type="http://schemas.openxmlformats.org/officeDocument/2006/relationships/image" Id="rId2"/><Relationship Target="../media/slide10_image_rId3.png" Type="http://schemas.openxmlformats.org/officeDocument/2006/relationships/image" Id="rId3"/></Relationships>
</file>

<file path=ppt/slides/_rels/slide1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11_image_rId2.png" Type="http://schemas.openxmlformats.org/officeDocument/2006/relationships/image" Id="rId2"/><Relationship Target="../media/slide11_image_rId3.png" Type="http://schemas.openxmlformats.org/officeDocument/2006/relationships/image" Id="rId3"/></Relationships>
</file>

<file path=ppt/slides/_rels/slide12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12_image_rId2.png" Type="http://schemas.openxmlformats.org/officeDocument/2006/relationships/image" Id="rId2"/><Relationship Target="../media/slide12_image_rId3.png" Type="http://schemas.openxmlformats.org/officeDocument/2006/relationships/image" Id="rId3"/></Relationships>
</file>

<file path=ppt/slides/_rels/slide13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13_image_rId2.png" Type="http://schemas.openxmlformats.org/officeDocument/2006/relationships/image" Id="rId2"/></Relationships>
</file>

<file path=ppt/slides/_rels/slide2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_rels/slide3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3_image_rId2.png" Type="http://schemas.openxmlformats.org/officeDocument/2006/relationships/image" Id="rId2"/><Relationship Target="../media/slide3_image_rId3.png" Type="http://schemas.openxmlformats.org/officeDocument/2006/relationships/image" Id="rId3"/></Relationships>
</file>

<file path=ppt/slides/_rels/slide4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4_image_rId2.png" Type="http://schemas.openxmlformats.org/officeDocument/2006/relationships/image" Id="rId2"/><Relationship Target="../media/slide4_image_rId3.png" Type="http://schemas.openxmlformats.org/officeDocument/2006/relationships/image" Id="rId3"/></Relationships>
</file>

<file path=ppt/slides/_rels/slide5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5_image_rId2.png" Type="http://schemas.openxmlformats.org/officeDocument/2006/relationships/image" Id="rId2"/><Relationship Target="../media/slide5_image_rId3.png" Type="http://schemas.openxmlformats.org/officeDocument/2006/relationships/image" Id="rId3"/></Relationships>
</file>

<file path=ppt/slides/_rels/slide6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6_image_rId2.png" Type="http://schemas.openxmlformats.org/officeDocument/2006/relationships/image" Id="rId2"/><Relationship Target="../media/slide6_image_rId3.png" Type="http://schemas.openxmlformats.org/officeDocument/2006/relationships/image" Id="rId3"/></Relationships>
</file>

<file path=ppt/slides/_rels/slide7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7_image_rId2.png" Type="http://schemas.openxmlformats.org/officeDocument/2006/relationships/image" Id="rId2"/></Relationships>
</file>

<file path=ppt/slides/_rels/slide8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_rels/slide9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9_image_rId2.png" Type="http://schemas.openxmlformats.org/officeDocument/2006/relationships/image" Id="rId2"/><Relationship Target="../media/slide9_image_rId3.png" Type="http://schemas.openxmlformats.org/officeDocument/2006/relationships/image" Id="rId3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Exploratory Analysis Report</a:t>
            </a:r>
          </a:p>
        </p:txBody>
      </p:sp>
    </p:spTree>
  </p:cSld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Bi-variate analysis Slide  2 of 5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Feature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Correlation with Target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cyl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-0.852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Feature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Correlation with Target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disp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-0.848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Bi-variate analysis Slide  3 of 5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Feature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Correlation with Target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hp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-0.776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Feature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Correlation with Target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0.664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Bi-variate analysis Slide  4 of 5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Feature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Correlation with Target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0.563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Feature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Correlation with Target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gear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0.48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Bi-variate analysis Slide  5 of 5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graphicFrame>
        <p:nvGraphicFramePr>
          <p:cNvPr id="3" name="nvGraphicFrame 3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Feature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Correlation with Target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carb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-0.551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Univariate Analysis</a:t>
            </a:r>
          </a:p>
        </p:txBody>
      </p:sp>
    </p:spTree>
  </p:cSld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Univariate Analysis Slide  1 of 5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71.1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120.65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196.3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334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472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Univariate Analysis Slide  2 of 5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335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Univariate Analysis Slide  3 of 5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Univariate Analysis Slide  4 of 5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Metric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Count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Perct.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66.67%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33.33%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Univariate Analysis Slide  5 of 5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graphicFrame>
        <p:nvGraphicFramePr>
          <p:cNvPr id="3" name="nvGraphicFrame 3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  <a:gridCol w="9144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Metric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Count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Perct.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61.29%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6.45%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32.26%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Bi-variate analysis</a:t>
            </a:r>
          </a:p>
        </p:txBody>
      </p:sp>
    </p:spTree>
  </p:cSld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Bi-variate analysis Slide  1 of 5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mean - mpg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median - mpg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18.99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17.55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20.50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23.30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21.50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mean - mpg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median - mpg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20.72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21.50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