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1782644" r:id="rId6"/>
    <p:sldId id="1690013285" r:id="rId7"/>
    <p:sldId id="24725589" r:id="rId8"/>
    <p:sldId id="1190862656" r:id="rId9"/>
    <p:sldId id="2025412376" r:id="rId10"/>
    <p:sldId id="1375760886" r:id="rId11"/>
    <p:sldId id="1887079170" r:id="rId12"/>
    <p:sldId id="1097603356" r:id="rId13"/>
    <p:sldId id="2111898784" r:id="rId14"/>
    <p:sldId id="1256536001" r:id="rId15"/>
    <p:sldId id="883456382" r:id="rId16"/>
    <p:sldId id="496487567" r:id="rId17"/>
    <p:sldId id="1676834987" r:id="rId1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-0.776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-0.551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196.3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66.67%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33.33%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61.29%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32.26%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