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3_image_rId2.png"/>
  <Override ContentType="image/png" PartName="/ppt/media/slide3_image_rId3.png"/>
  <Override ContentType="image/png" PartName="/ppt/media/slide5_image_rId2.png"/>
  <Override ContentType="image/png" PartName="/ppt/media/slide5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58091320" r:id="rId6"/>
    <p:sldId id="2100602964" r:id="rId7"/>
    <p:sldId id="582705322" r:id="rId8"/>
    <p:sldId id="780997029" r:id="rId9"/>
    <p:sldId id="357843820" r:id="rId10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1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47771302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1090190482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1248602132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1476850612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1714569873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CQ Zheng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Jenny Hui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Vincent Lin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81.98%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1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WinIT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input_slr_id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input_slr_id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1141704035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1151580852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1209172978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1225589514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1373763234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1479467717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WinIT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CQ Zheng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Jenny Hui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Vincent Lin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&lt;NA&gt;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CQ Zheng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Jenny Hui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Vincent Lin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&lt;NA&gt;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65.23%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53.73%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25.49%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87.92%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23.57%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28.88%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74.51%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10.14%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