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2017-11-12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/>
              <a:t>slide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Hello world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9" name="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2017-11-12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0" name="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/>
              <a:t>slide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1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Hello world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/>
              <a:t>A first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/>
              <a:t>A second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/>
              <a:t>Slide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2017-11-12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/>
  <cp:revision>3</cp:revision>
  <dcterms:created xsi:type="dcterms:W3CDTF">2017-02-13T16:18:36Z</dcterms:created>
  <dcterms:modified xmlns:xsi="http://www.w3.org/2001/XMLSchema-instance" xmlns:dcterms="http://purl.org/dc/terms/" xsi:type="dcterms:W3CDTF">2017-11-12T17:08:48Z</dcterms:modified>
  <cp:category/>
</cp:coreProperties>
</file>