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 snapToGrid="0" snapToObjects="1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243D-A69C-A847-9E3E-A401F920E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A5AD2-A484-8F4D-AF4E-2B16D9BC8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1608-210F-6D46-B6F8-609B0994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A2AA-D401-9943-9874-7F321549595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E5066-AB03-DC44-B250-C2E9F7CF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A537-4F94-534E-AB64-FA4103C6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83D0-8681-F649-9A0B-5567A307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5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61DD-2A97-914E-A2C3-B1D2D340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F0257-F2C9-5E4A-96DF-9548A7D0A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4B21-6E0E-A843-AE1F-46013F08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A2AA-D401-9943-9874-7F321549595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23B71-B8A5-DF44-B9A2-43BE1CF4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D067-E155-6B4D-83D2-8A95663C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83D0-8681-F649-9A0B-5567A307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8CC34-53FD-A24B-81CB-AA1E93E1C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5301F-2AA2-1C41-9BE2-247EF8E34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D07C-DB5E-BC45-8F37-B7DD71FB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A2AA-D401-9943-9874-7F321549595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2744-BD75-9749-B9CE-8497A21A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634AA-4127-804B-B29F-922B86EE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83D0-8681-F649-9A0B-5567A307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37CB-81B0-2A46-9979-FBA9A03E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070D-9AB2-DB48-8914-CB82EECA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FFFEB-6C1C-C448-9BB6-D0A6D228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A2AA-D401-9943-9874-7F321549595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F26C-3681-694C-9A17-08E05F07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D1FEF-FE8C-5D4D-9E4A-CCD3EA85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83D0-8681-F649-9A0B-5567A307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2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80E8-7649-4142-AE63-91D0C83D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E9BA-770D-DE41-8AC9-37BE07449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71810-588F-E84A-AA20-963E28BE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A2AA-D401-9943-9874-7F321549595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6A7A7-B119-044B-AA42-D7EE1441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F514E-54C8-6E41-97C4-D1FF6E62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83D0-8681-F649-9A0B-5567A307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D775-744E-E44A-B8B3-4369364C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D7FA-A4E5-6A40-A38E-C0BFA8ED8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D3BE8-7D6E-2944-8974-A4C469B5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47C4D-3D34-6C45-BE1F-3AF4A7D4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A2AA-D401-9943-9874-7F321549595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1559B-48DD-4D41-9738-47A08D97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2DF87-EACE-6F43-A7D6-5BE0B79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83D0-8681-F649-9A0B-5567A307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7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00F5-927E-2942-8B75-CD19CEC2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567B6-4E72-0447-9E0F-3A7257C0B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95FE3-2CB9-1F45-A4C5-84B63CA7D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21775-6CC3-0946-BBAB-C4AB05288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801E9-189B-DD42-B09C-EB7551E5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D3294-3CDC-4A4A-AF19-4ABE9A8A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A2AA-D401-9943-9874-7F321549595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F265A-F7EB-3949-B850-09FAE0CD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8EFEA-DCC3-344F-881D-3C944CF9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83D0-8681-F649-9A0B-5567A307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3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3C75-5647-854F-97FA-46D33F9F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9CEBD-1537-B240-A7CA-B0D35A25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A2AA-D401-9943-9874-7F321549595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F7FAB-561A-734C-843E-C8D4D7A2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E03C1-7451-6D4B-A6C2-1370C507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83D0-8681-F649-9A0B-5567A307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D5973-AB49-BE4B-AA85-356C56B6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A2AA-D401-9943-9874-7F321549595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F79CC-0402-7F4D-A0B3-A73F1F68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22FB6-9E45-944D-88A8-9A39132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83D0-8681-F649-9A0B-5567A307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167E-18B5-CF4C-8602-AD8ED036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1A70-70FF-4C49-9708-C63B6E13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0ED2-E9AC-C345-887A-A5E5564EE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B4ECD-27F3-4C4A-8D1D-79BF2730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A2AA-D401-9943-9874-7F321549595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E029D-8B94-5B49-9973-D2172473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2CD6-D387-A846-B7D6-7B389B48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83D0-8681-F649-9A0B-5567A307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F0E4-F5C1-5848-AC85-84428F38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17295-E93F-284C-B0C6-E661EFFDF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0780E-E924-6243-B769-6AD54BA5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6E032-91B1-724E-8BBA-056017B5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A2AA-D401-9943-9874-7F321549595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1D112-EBC9-B44E-9EB7-90E4EC71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9D6AB-EE88-2C46-9745-74C9404A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83D0-8681-F649-9A0B-5567A307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6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D854A-DF8C-A143-9FD9-3D18B575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A25BD-2993-F946-A601-407AA8AA2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13062-6581-4A45-803C-2D45C528C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A2AA-D401-9943-9874-7F321549595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40008-341E-BC41-B1BB-5145C063A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B644F-4476-7E4E-ADF3-B6086837E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83D0-8681-F649-9A0B-5567A307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38FDF-CDA2-B34C-9484-E6B0DA5C2975}"/>
              </a:ext>
            </a:extLst>
          </p:cNvPr>
          <p:cNvSpPr txBox="1"/>
          <p:nvPr/>
        </p:nvSpPr>
        <p:spPr>
          <a:xfrm>
            <a:off x="2083633" y="449705"/>
            <a:ext cx="75850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Battle of the Bands</a:t>
            </a:r>
          </a:p>
          <a:p>
            <a:endParaRPr lang="en-US" dirty="0"/>
          </a:p>
          <a:p>
            <a:r>
              <a:rPr lang="en-US" dirty="0"/>
              <a:t>Intro</a:t>
            </a:r>
          </a:p>
          <a:p>
            <a:r>
              <a:rPr lang="en-US" dirty="0"/>
              <a:t>Radiohead –</a:t>
            </a:r>
          </a:p>
          <a:p>
            <a:pPr lvl="1"/>
            <a:r>
              <a:rPr lang="en-US" dirty="0"/>
              <a:t>Getting the Lyrics</a:t>
            </a:r>
          </a:p>
          <a:p>
            <a:pPr lvl="1"/>
            <a:r>
              <a:rPr lang="en-US" dirty="0" err="1"/>
              <a:t>Sentimenting</a:t>
            </a:r>
            <a:r>
              <a:rPr lang="en-US" dirty="0"/>
              <a:t> up the album</a:t>
            </a:r>
          </a:p>
          <a:p>
            <a:pPr lvl="1"/>
            <a:r>
              <a:rPr lang="en-US" dirty="0"/>
              <a:t>Rolling Sum</a:t>
            </a:r>
          </a:p>
          <a:p>
            <a:pPr lvl="1"/>
            <a:r>
              <a:rPr lang="en-US" dirty="0"/>
              <a:t>Sentiment Investigation</a:t>
            </a:r>
          </a:p>
          <a:p>
            <a:pPr lvl="1"/>
            <a:endParaRPr lang="en-US" dirty="0"/>
          </a:p>
          <a:p>
            <a:r>
              <a:rPr lang="en-US" dirty="0"/>
              <a:t>Little Mix –</a:t>
            </a:r>
          </a:p>
          <a:p>
            <a:r>
              <a:rPr lang="en-US" dirty="0"/>
              <a:t>	Get the lyrics</a:t>
            </a:r>
          </a:p>
          <a:p>
            <a:r>
              <a:rPr lang="en-US" dirty="0"/>
              <a:t>	As above</a:t>
            </a:r>
          </a:p>
          <a:p>
            <a:endParaRPr lang="en-US" dirty="0"/>
          </a:p>
          <a:p>
            <a:r>
              <a:rPr lang="en-US" dirty="0" err="1"/>
              <a:t>BoB</a:t>
            </a:r>
            <a:r>
              <a:rPr lang="en-US" dirty="0"/>
              <a:t> Lyric Comparison </a:t>
            </a:r>
          </a:p>
          <a:p>
            <a:endParaRPr lang="en-US" dirty="0"/>
          </a:p>
          <a:p>
            <a:r>
              <a:rPr lang="en-US" dirty="0"/>
              <a:t>Let’s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What is the most Radiohead </a:t>
            </a:r>
            <a:r>
              <a:rPr lang="en-US" dirty="0" err="1"/>
              <a:t>Littlemix</a:t>
            </a:r>
            <a:r>
              <a:rPr lang="en-US" dirty="0"/>
              <a:t> Song and Vice Versa</a:t>
            </a:r>
          </a:p>
          <a:p>
            <a:r>
              <a:rPr lang="en-US" dirty="0"/>
              <a:t>Potentially </a:t>
            </a:r>
            <a:r>
              <a:rPr lang="en-US" dirty="0" err="1"/>
              <a:t>categorise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6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Billingham</dc:creator>
  <cp:lastModifiedBy>Chris Billingham</cp:lastModifiedBy>
  <cp:revision>1</cp:revision>
  <dcterms:created xsi:type="dcterms:W3CDTF">2019-01-24T21:07:11Z</dcterms:created>
  <dcterms:modified xsi:type="dcterms:W3CDTF">2019-01-24T21:12:45Z</dcterms:modified>
</cp:coreProperties>
</file>