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2"/>
  </p:notesMasterIdLst>
  <p:sldIdLst>
    <p:sldId id="256" r:id="rId2"/>
    <p:sldId id="264" r:id="rId3"/>
    <p:sldId id="278" r:id="rId4"/>
    <p:sldId id="280" r:id="rId5"/>
    <p:sldId id="279" r:id="rId6"/>
    <p:sldId id="266" r:id="rId7"/>
    <p:sldId id="267" r:id="rId8"/>
    <p:sldId id="258" r:id="rId9"/>
    <p:sldId id="262" r:id="rId10"/>
    <p:sldId id="268" r:id="rId11"/>
    <p:sldId id="259" r:id="rId12"/>
    <p:sldId id="269" r:id="rId13"/>
    <p:sldId id="270" r:id="rId14"/>
    <p:sldId id="281" r:id="rId15"/>
    <p:sldId id="282" r:id="rId16"/>
    <p:sldId id="283" r:id="rId17"/>
    <p:sldId id="271" r:id="rId18"/>
    <p:sldId id="286" r:id="rId19"/>
    <p:sldId id="260" r:id="rId20"/>
    <p:sldId id="287" r:id="rId21"/>
    <p:sldId id="285" r:id="rId22"/>
    <p:sldId id="288" r:id="rId23"/>
    <p:sldId id="289" r:id="rId24"/>
    <p:sldId id="284" r:id="rId25"/>
    <p:sldId id="277" r:id="rId26"/>
    <p:sldId id="276" r:id="rId27"/>
    <p:sldId id="273" r:id="rId28"/>
    <p:sldId id="274" r:id="rId29"/>
    <p:sldId id="272" r:id="rId30"/>
    <p:sldId id="261" r:id="rId3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1" autoAdjust="0"/>
    <p:restoredTop sz="94660"/>
  </p:normalViewPr>
  <p:slideViewPr>
    <p:cSldViewPr snapToGrid="0">
      <p:cViewPr varScale="1">
        <p:scale>
          <a:sx n="96" d="100"/>
          <a:sy n="96" d="100"/>
        </p:scale>
        <p:origin x="462" y="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F5F29F-4ABE-49C5-9690-51355571D9A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DB2A544-FBB0-4383-AD69-D30A10BD2E08}">
      <dgm:prSet/>
      <dgm:spPr/>
      <dgm:t>
        <a:bodyPr/>
        <a:lstStyle/>
        <a:p>
          <a:pPr>
            <a:lnSpc>
              <a:spcPct val="100000"/>
            </a:lnSpc>
          </a:pPr>
          <a:r>
            <a:rPr lang="en-US"/>
            <a:t>Web layer </a:t>
          </a:r>
        </a:p>
      </dgm:t>
    </dgm:pt>
    <dgm:pt modelId="{1A12DC20-F096-4A74-9B71-AA0899D1F2D1}" type="parTrans" cxnId="{965EA6AA-5FE9-482C-864D-F661B35ACD00}">
      <dgm:prSet/>
      <dgm:spPr/>
      <dgm:t>
        <a:bodyPr/>
        <a:lstStyle/>
        <a:p>
          <a:endParaRPr lang="en-US"/>
        </a:p>
      </dgm:t>
    </dgm:pt>
    <dgm:pt modelId="{63A4DF3B-1FE7-4D2E-8A30-0EC77EC95064}" type="sibTrans" cxnId="{965EA6AA-5FE9-482C-864D-F661B35ACD00}">
      <dgm:prSet/>
      <dgm:spPr/>
      <dgm:t>
        <a:bodyPr/>
        <a:lstStyle/>
        <a:p>
          <a:endParaRPr lang="en-US"/>
        </a:p>
      </dgm:t>
    </dgm:pt>
    <dgm:pt modelId="{CBD21544-48DF-421E-B5ED-891AA6035BB6}">
      <dgm:prSet/>
      <dgm:spPr/>
      <dgm:t>
        <a:bodyPr/>
        <a:lstStyle/>
        <a:p>
          <a:pPr>
            <a:lnSpc>
              <a:spcPct val="100000"/>
            </a:lnSpc>
          </a:pPr>
          <a:r>
            <a:rPr lang="en-US"/>
            <a:t>in a public subnet (10.0.1.0/24)</a:t>
          </a:r>
        </a:p>
      </dgm:t>
    </dgm:pt>
    <dgm:pt modelId="{62E4AB92-3D8B-4651-B122-83F0733EEB75}" type="parTrans" cxnId="{3FB4801B-78CA-4B6C-8DA7-7040ADD580DF}">
      <dgm:prSet/>
      <dgm:spPr/>
      <dgm:t>
        <a:bodyPr/>
        <a:lstStyle/>
        <a:p>
          <a:endParaRPr lang="en-US"/>
        </a:p>
      </dgm:t>
    </dgm:pt>
    <dgm:pt modelId="{A7C6F35E-89D6-4DD9-9A7B-378E8275FB4D}" type="sibTrans" cxnId="{3FB4801B-78CA-4B6C-8DA7-7040ADD580DF}">
      <dgm:prSet/>
      <dgm:spPr/>
      <dgm:t>
        <a:bodyPr/>
        <a:lstStyle/>
        <a:p>
          <a:endParaRPr lang="en-US"/>
        </a:p>
      </dgm:t>
    </dgm:pt>
    <dgm:pt modelId="{72F902C9-7CD2-4A67-9EFD-039E4B840A73}">
      <dgm:prSet/>
      <dgm:spPr/>
      <dgm:t>
        <a:bodyPr/>
        <a:lstStyle/>
        <a:p>
          <a:pPr>
            <a:lnSpc>
              <a:spcPct val="100000"/>
            </a:lnSpc>
          </a:pPr>
          <a:r>
            <a:rPr lang="en-US"/>
            <a:t>App layers </a:t>
          </a:r>
        </a:p>
      </dgm:t>
    </dgm:pt>
    <dgm:pt modelId="{F7C3B967-449E-4AF9-814B-BB9E142C5F17}" type="parTrans" cxnId="{9C699A7F-4B97-49E9-85E9-CD5CE7F49483}">
      <dgm:prSet/>
      <dgm:spPr/>
      <dgm:t>
        <a:bodyPr/>
        <a:lstStyle/>
        <a:p>
          <a:endParaRPr lang="en-US"/>
        </a:p>
      </dgm:t>
    </dgm:pt>
    <dgm:pt modelId="{EA375CD0-A856-4DDD-A421-4F8EE1CC0334}" type="sibTrans" cxnId="{9C699A7F-4B97-49E9-85E9-CD5CE7F49483}">
      <dgm:prSet/>
      <dgm:spPr/>
      <dgm:t>
        <a:bodyPr/>
        <a:lstStyle/>
        <a:p>
          <a:endParaRPr lang="en-US"/>
        </a:p>
      </dgm:t>
    </dgm:pt>
    <dgm:pt modelId="{B4AAB354-9147-44AF-9098-8E0702786554}">
      <dgm:prSet/>
      <dgm:spPr/>
      <dgm:t>
        <a:bodyPr/>
        <a:lstStyle/>
        <a:p>
          <a:pPr>
            <a:lnSpc>
              <a:spcPct val="100000"/>
            </a:lnSpc>
          </a:pPr>
          <a:r>
            <a:rPr lang="en-US"/>
            <a:t>in private subnet: 10.0.2.0/24</a:t>
          </a:r>
        </a:p>
      </dgm:t>
    </dgm:pt>
    <dgm:pt modelId="{A9CB9B95-2C5C-4D13-AE4A-EC0B24BCD45F}" type="parTrans" cxnId="{A2E04762-BC63-4ED8-9B08-002BCFD9E559}">
      <dgm:prSet/>
      <dgm:spPr/>
      <dgm:t>
        <a:bodyPr/>
        <a:lstStyle/>
        <a:p>
          <a:endParaRPr lang="en-US"/>
        </a:p>
      </dgm:t>
    </dgm:pt>
    <dgm:pt modelId="{49071EF5-2BE3-4DA7-A9F2-59F16895A88C}" type="sibTrans" cxnId="{A2E04762-BC63-4ED8-9B08-002BCFD9E559}">
      <dgm:prSet/>
      <dgm:spPr/>
      <dgm:t>
        <a:bodyPr/>
        <a:lstStyle/>
        <a:p>
          <a:endParaRPr lang="en-US"/>
        </a:p>
      </dgm:t>
    </dgm:pt>
    <dgm:pt modelId="{605F3B9C-E5B9-475E-9A58-FD2D5E1C36A1}">
      <dgm:prSet/>
      <dgm:spPr/>
      <dgm:t>
        <a:bodyPr/>
        <a:lstStyle/>
        <a:p>
          <a:pPr>
            <a:lnSpc>
              <a:spcPct val="100000"/>
            </a:lnSpc>
          </a:pPr>
          <a:r>
            <a:rPr lang="en-US"/>
            <a:t>Database layer </a:t>
          </a:r>
        </a:p>
      </dgm:t>
    </dgm:pt>
    <dgm:pt modelId="{AEB1F771-573A-4D46-867A-5E2F79C9B3F0}" type="parTrans" cxnId="{BA7255CC-5839-4082-87B4-B835BEC5BACD}">
      <dgm:prSet/>
      <dgm:spPr/>
      <dgm:t>
        <a:bodyPr/>
        <a:lstStyle/>
        <a:p>
          <a:endParaRPr lang="en-US"/>
        </a:p>
      </dgm:t>
    </dgm:pt>
    <dgm:pt modelId="{19BDCD06-D941-4B52-AAD7-9DF3407A46D1}" type="sibTrans" cxnId="{BA7255CC-5839-4082-87B4-B835BEC5BACD}">
      <dgm:prSet/>
      <dgm:spPr/>
      <dgm:t>
        <a:bodyPr/>
        <a:lstStyle/>
        <a:p>
          <a:endParaRPr lang="en-US"/>
        </a:p>
      </dgm:t>
    </dgm:pt>
    <dgm:pt modelId="{02C6D932-D020-4066-A9C8-8B07A5185EF5}">
      <dgm:prSet/>
      <dgm:spPr/>
      <dgm:t>
        <a:bodyPr/>
        <a:lstStyle/>
        <a:p>
          <a:pPr>
            <a:lnSpc>
              <a:spcPct val="100000"/>
            </a:lnSpc>
          </a:pPr>
          <a:r>
            <a:rPr lang="en-US"/>
            <a:t>private subnet: 10.0.3.0/24</a:t>
          </a:r>
        </a:p>
      </dgm:t>
    </dgm:pt>
    <dgm:pt modelId="{181C9646-1551-48CF-A50A-562A793C32C8}" type="parTrans" cxnId="{1375C7C9-010B-4F58-B874-A5A1412A7954}">
      <dgm:prSet/>
      <dgm:spPr/>
      <dgm:t>
        <a:bodyPr/>
        <a:lstStyle/>
        <a:p>
          <a:endParaRPr lang="en-US"/>
        </a:p>
      </dgm:t>
    </dgm:pt>
    <dgm:pt modelId="{F6BF6039-47F7-42D6-B647-9637835E81C4}" type="sibTrans" cxnId="{1375C7C9-010B-4F58-B874-A5A1412A7954}">
      <dgm:prSet/>
      <dgm:spPr/>
      <dgm:t>
        <a:bodyPr/>
        <a:lstStyle/>
        <a:p>
          <a:endParaRPr lang="en-US"/>
        </a:p>
      </dgm:t>
    </dgm:pt>
    <dgm:pt modelId="{49F685DD-BB18-45E7-9C22-00784ECAEDD9}" type="pres">
      <dgm:prSet presAssocID="{ABF5F29F-4ABE-49C5-9690-51355571D9A7}" presName="root" presStyleCnt="0">
        <dgm:presLayoutVars>
          <dgm:dir/>
          <dgm:resizeHandles val="exact"/>
        </dgm:presLayoutVars>
      </dgm:prSet>
      <dgm:spPr/>
    </dgm:pt>
    <dgm:pt modelId="{EA725C94-8273-4032-872B-2F6038CFDF8C}" type="pres">
      <dgm:prSet presAssocID="{9DB2A544-FBB0-4383-AD69-D30A10BD2E08}" presName="compNode" presStyleCnt="0"/>
      <dgm:spPr/>
    </dgm:pt>
    <dgm:pt modelId="{A4450380-34CA-4EF3-A719-568E0FE6AE03}" type="pres">
      <dgm:prSet presAssocID="{9DB2A544-FBB0-4383-AD69-D30A10BD2E08}" presName="bgRect" presStyleLbl="bgShp" presStyleIdx="0" presStyleCnt="3"/>
      <dgm:spPr/>
    </dgm:pt>
    <dgm:pt modelId="{20128502-CAFA-49A2-A2A5-9536D7A9376E}" type="pres">
      <dgm:prSet presAssocID="{9DB2A544-FBB0-4383-AD69-D30A10BD2E0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60970D37-A17E-4D72-A413-E4567FACD4B3}" type="pres">
      <dgm:prSet presAssocID="{9DB2A544-FBB0-4383-AD69-D30A10BD2E08}" presName="spaceRect" presStyleCnt="0"/>
      <dgm:spPr/>
    </dgm:pt>
    <dgm:pt modelId="{A986770E-ABE7-447E-A791-80391706758B}" type="pres">
      <dgm:prSet presAssocID="{9DB2A544-FBB0-4383-AD69-D30A10BD2E08}" presName="parTx" presStyleLbl="revTx" presStyleIdx="0" presStyleCnt="6">
        <dgm:presLayoutVars>
          <dgm:chMax val="0"/>
          <dgm:chPref val="0"/>
        </dgm:presLayoutVars>
      </dgm:prSet>
      <dgm:spPr/>
    </dgm:pt>
    <dgm:pt modelId="{0A5F0685-8C20-477E-AD1C-933F1CD32C2F}" type="pres">
      <dgm:prSet presAssocID="{9DB2A544-FBB0-4383-AD69-D30A10BD2E08}" presName="desTx" presStyleLbl="revTx" presStyleIdx="1" presStyleCnt="6">
        <dgm:presLayoutVars/>
      </dgm:prSet>
      <dgm:spPr/>
    </dgm:pt>
    <dgm:pt modelId="{55C9846C-D843-4E7B-88E1-8611612ECCA3}" type="pres">
      <dgm:prSet presAssocID="{63A4DF3B-1FE7-4D2E-8A30-0EC77EC95064}" presName="sibTrans" presStyleCnt="0"/>
      <dgm:spPr/>
    </dgm:pt>
    <dgm:pt modelId="{F7BA31FB-5720-43E9-8134-A4C1BE3B7619}" type="pres">
      <dgm:prSet presAssocID="{72F902C9-7CD2-4A67-9EFD-039E4B840A73}" presName="compNode" presStyleCnt="0"/>
      <dgm:spPr/>
    </dgm:pt>
    <dgm:pt modelId="{873EAAB5-A148-4C8F-95CD-28C8346B1808}" type="pres">
      <dgm:prSet presAssocID="{72F902C9-7CD2-4A67-9EFD-039E4B840A73}" presName="bgRect" presStyleLbl="bgShp" presStyleIdx="1" presStyleCnt="3"/>
      <dgm:spPr/>
    </dgm:pt>
    <dgm:pt modelId="{34293A11-CE83-42B7-83DA-5F525ACA488E}" type="pres">
      <dgm:prSet presAssocID="{72F902C9-7CD2-4A67-9EFD-039E4B840A7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sconnected"/>
        </a:ext>
      </dgm:extLst>
    </dgm:pt>
    <dgm:pt modelId="{8B92EAAA-6F83-43F0-B9B7-0C9D0D987533}" type="pres">
      <dgm:prSet presAssocID="{72F902C9-7CD2-4A67-9EFD-039E4B840A73}" presName="spaceRect" presStyleCnt="0"/>
      <dgm:spPr/>
    </dgm:pt>
    <dgm:pt modelId="{16919F91-29D2-4067-A4C8-F23831F500AE}" type="pres">
      <dgm:prSet presAssocID="{72F902C9-7CD2-4A67-9EFD-039E4B840A73}" presName="parTx" presStyleLbl="revTx" presStyleIdx="2" presStyleCnt="6">
        <dgm:presLayoutVars>
          <dgm:chMax val="0"/>
          <dgm:chPref val="0"/>
        </dgm:presLayoutVars>
      </dgm:prSet>
      <dgm:spPr/>
    </dgm:pt>
    <dgm:pt modelId="{5F779A43-93BD-42C5-86F6-2084C255675E}" type="pres">
      <dgm:prSet presAssocID="{72F902C9-7CD2-4A67-9EFD-039E4B840A73}" presName="desTx" presStyleLbl="revTx" presStyleIdx="3" presStyleCnt="6">
        <dgm:presLayoutVars/>
      </dgm:prSet>
      <dgm:spPr/>
    </dgm:pt>
    <dgm:pt modelId="{70DF4DAD-F251-4406-A040-5DBBA02EA9F7}" type="pres">
      <dgm:prSet presAssocID="{EA375CD0-A856-4DDD-A421-4F8EE1CC0334}" presName="sibTrans" presStyleCnt="0"/>
      <dgm:spPr/>
    </dgm:pt>
    <dgm:pt modelId="{1ADE8182-42AE-4415-9581-53B8B703B366}" type="pres">
      <dgm:prSet presAssocID="{605F3B9C-E5B9-475E-9A58-FD2D5E1C36A1}" presName="compNode" presStyleCnt="0"/>
      <dgm:spPr/>
    </dgm:pt>
    <dgm:pt modelId="{457D6EEF-0600-4BF5-8AD2-BA1563785A33}" type="pres">
      <dgm:prSet presAssocID="{605F3B9C-E5B9-475E-9A58-FD2D5E1C36A1}" presName="bgRect" presStyleLbl="bgShp" presStyleIdx="2" presStyleCnt="3"/>
      <dgm:spPr/>
    </dgm:pt>
    <dgm:pt modelId="{6A2918E2-59E1-45E3-97E8-E36A78519191}" type="pres">
      <dgm:prSet presAssocID="{605F3B9C-E5B9-475E-9A58-FD2D5E1C36A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erver"/>
        </a:ext>
      </dgm:extLst>
    </dgm:pt>
    <dgm:pt modelId="{033F09C8-DFDF-4B27-B668-9AE1F01E0F74}" type="pres">
      <dgm:prSet presAssocID="{605F3B9C-E5B9-475E-9A58-FD2D5E1C36A1}" presName="spaceRect" presStyleCnt="0"/>
      <dgm:spPr/>
    </dgm:pt>
    <dgm:pt modelId="{B4A4F587-1F62-4CE9-B284-669E6005E633}" type="pres">
      <dgm:prSet presAssocID="{605F3B9C-E5B9-475E-9A58-FD2D5E1C36A1}" presName="parTx" presStyleLbl="revTx" presStyleIdx="4" presStyleCnt="6">
        <dgm:presLayoutVars>
          <dgm:chMax val="0"/>
          <dgm:chPref val="0"/>
        </dgm:presLayoutVars>
      </dgm:prSet>
      <dgm:spPr/>
    </dgm:pt>
    <dgm:pt modelId="{DA5C3CCC-265E-483D-BC7C-1748C523516D}" type="pres">
      <dgm:prSet presAssocID="{605F3B9C-E5B9-475E-9A58-FD2D5E1C36A1}" presName="desTx" presStyleLbl="revTx" presStyleIdx="5" presStyleCnt="6">
        <dgm:presLayoutVars/>
      </dgm:prSet>
      <dgm:spPr/>
    </dgm:pt>
  </dgm:ptLst>
  <dgm:cxnLst>
    <dgm:cxn modelId="{A3FD1309-AE5C-4298-BA21-C09C831F1AEC}" type="presOf" srcId="{B4AAB354-9147-44AF-9098-8E0702786554}" destId="{5F779A43-93BD-42C5-86F6-2084C255675E}" srcOrd="0" destOrd="0" presId="urn:microsoft.com/office/officeart/2018/2/layout/IconVerticalSolidList"/>
    <dgm:cxn modelId="{3FB4801B-78CA-4B6C-8DA7-7040ADD580DF}" srcId="{9DB2A544-FBB0-4383-AD69-D30A10BD2E08}" destId="{CBD21544-48DF-421E-B5ED-891AA6035BB6}" srcOrd="0" destOrd="0" parTransId="{62E4AB92-3D8B-4651-B122-83F0733EEB75}" sibTransId="{A7C6F35E-89D6-4DD9-9A7B-378E8275FB4D}"/>
    <dgm:cxn modelId="{2D1C745D-FC50-4720-AC5E-B5CEC9E92069}" type="presOf" srcId="{02C6D932-D020-4066-A9C8-8B07A5185EF5}" destId="{DA5C3CCC-265E-483D-BC7C-1748C523516D}" srcOrd="0" destOrd="0" presId="urn:microsoft.com/office/officeart/2018/2/layout/IconVerticalSolidList"/>
    <dgm:cxn modelId="{A2E04762-BC63-4ED8-9B08-002BCFD9E559}" srcId="{72F902C9-7CD2-4A67-9EFD-039E4B840A73}" destId="{B4AAB354-9147-44AF-9098-8E0702786554}" srcOrd="0" destOrd="0" parTransId="{A9CB9B95-2C5C-4D13-AE4A-EC0B24BCD45F}" sibTransId="{49071EF5-2BE3-4DA7-A9F2-59F16895A88C}"/>
    <dgm:cxn modelId="{2CEF6C51-3A60-4958-930A-497564DA5059}" type="presOf" srcId="{605F3B9C-E5B9-475E-9A58-FD2D5E1C36A1}" destId="{B4A4F587-1F62-4CE9-B284-669E6005E633}" srcOrd="0" destOrd="0" presId="urn:microsoft.com/office/officeart/2018/2/layout/IconVerticalSolidList"/>
    <dgm:cxn modelId="{E703C17E-58D9-4DC6-ABDB-39976E4A990B}" type="presOf" srcId="{CBD21544-48DF-421E-B5ED-891AA6035BB6}" destId="{0A5F0685-8C20-477E-AD1C-933F1CD32C2F}" srcOrd="0" destOrd="0" presId="urn:microsoft.com/office/officeart/2018/2/layout/IconVerticalSolidList"/>
    <dgm:cxn modelId="{9C699A7F-4B97-49E9-85E9-CD5CE7F49483}" srcId="{ABF5F29F-4ABE-49C5-9690-51355571D9A7}" destId="{72F902C9-7CD2-4A67-9EFD-039E4B840A73}" srcOrd="1" destOrd="0" parTransId="{F7C3B967-449E-4AF9-814B-BB9E142C5F17}" sibTransId="{EA375CD0-A856-4DDD-A421-4F8EE1CC0334}"/>
    <dgm:cxn modelId="{E2FA4099-2B95-4A6B-9E14-AE3CB2E28629}" type="presOf" srcId="{9DB2A544-FBB0-4383-AD69-D30A10BD2E08}" destId="{A986770E-ABE7-447E-A791-80391706758B}" srcOrd="0" destOrd="0" presId="urn:microsoft.com/office/officeart/2018/2/layout/IconVerticalSolidList"/>
    <dgm:cxn modelId="{D4B45F9F-A3D5-4A91-857F-CB2D63C187FC}" type="presOf" srcId="{72F902C9-7CD2-4A67-9EFD-039E4B840A73}" destId="{16919F91-29D2-4067-A4C8-F23831F500AE}" srcOrd="0" destOrd="0" presId="urn:microsoft.com/office/officeart/2018/2/layout/IconVerticalSolidList"/>
    <dgm:cxn modelId="{965EA6AA-5FE9-482C-864D-F661B35ACD00}" srcId="{ABF5F29F-4ABE-49C5-9690-51355571D9A7}" destId="{9DB2A544-FBB0-4383-AD69-D30A10BD2E08}" srcOrd="0" destOrd="0" parTransId="{1A12DC20-F096-4A74-9B71-AA0899D1F2D1}" sibTransId="{63A4DF3B-1FE7-4D2E-8A30-0EC77EC95064}"/>
    <dgm:cxn modelId="{1375C7C9-010B-4F58-B874-A5A1412A7954}" srcId="{605F3B9C-E5B9-475E-9A58-FD2D5E1C36A1}" destId="{02C6D932-D020-4066-A9C8-8B07A5185EF5}" srcOrd="0" destOrd="0" parTransId="{181C9646-1551-48CF-A50A-562A793C32C8}" sibTransId="{F6BF6039-47F7-42D6-B647-9637835E81C4}"/>
    <dgm:cxn modelId="{BA7255CC-5839-4082-87B4-B835BEC5BACD}" srcId="{ABF5F29F-4ABE-49C5-9690-51355571D9A7}" destId="{605F3B9C-E5B9-475E-9A58-FD2D5E1C36A1}" srcOrd="2" destOrd="0" parTransId="{AEB1F771-573A-4D46-867A-5E2F79C9B3F0}" sibTransId="{19BDCD06-D941-4B52-AAD7-9DF3407A46D1}"/>
    <dgm:cxn modelId="{BF3B5DD2-4584-4BF9-8E31-D2F69C4CAA3C}" type="presOf" srcId="{ABF5F29F-4ABE-49C5-9690-51355571D9A7}" destId="{49F685DD-BB18-45E7-9C22-00784ECAEDD9}" srcOrd="0" destOrd="0" presId="urn:microsoft.com/office/officeart/2018/2/layout/IconVerticalSolidList"/>
    <dgm:cxn modelId="{0C22F6EC-A49C-49EA-AD72-D3ADC8EED37F}" type="presParOf" srcId="{49F685DD-BB18-45E7-9C22-00784ECAEDD9}" destId="{EA725C94-8273-4032-872B-2F6038CFDF8C}" srcOrd="0" destOrd="0" presId="urn:microsoft.com/office/officeart/2018/2/layout/IconVerticalSolidList"/>
    <dgm:cxn modelId="{49E9FA2F-9D0A-4C7A-B772-467F3DC4F80E}" type="presParOf" srcId="{EA725C94-8273-4032-872B-2F6038CFDF8C}" destId="{A4450380-34CA-4EF3-A719-568E0FE6AE03}" srcOrd="0" destOrd="0" presId="urn:microsoft.com/office/officeart/2018/2/layout/IconVerticalSolidList"/>
    <dgm:cxn modelId="{C257557A-5EFF-4909-820B-DF2A2D4D4D4F}" type="presParOf" srcId="{EA725C94-8273-4032-872B-2F6038CFDF8C}" destId="{20128502-CAFA-49A2-A2A5-9536D7A9376E}" srcOrd="1" destOrd="0" presId="urn:microsoft.com/office/officeart/2018/2/layout/IconVerticalSolidList"/>
    <dgm:cxn modelId="{E475B43C-E7F7-44AD-A43E-A548F16501CC}" type="presParOf" srcId="{EA725C94-8273-4032-872B-2F6038CFDF8C}" destId="{60970D37-A17E-4D72-A413-E4567FACD4B3}" srcOrd="2" destOrd="0" presId="urn:microsoft.com/office/officeart/2018/2/layout/IconVerticalSolidList"/>
    <dgm:cxn modelId="{6596B631-0F90-4D7A-9BB4-505DFB4BBE02}" type="presParOf" srcId="{EA725C94-8273-4032-872B-2F6038CFDF8C}" destId="{A986770E-ABE7-447E-A791-80391706758B}" srcOrd="3" destOrd="0" presId="urn:microsoft.com/office/officeart/2018/2/layout/IconVerticalSolidList"/>
    <dgm:cxn modelId="{C6ABD4C7-8281-4E6A-B0C4-A2185A120B88}" type="presParOf" srcId="{EA725C94-8273-4032-872B-2F6038CFDF8C}" destId="{0A5F0685-8C20-477E-AD1C-933F1CD32C2F}" srcOrd="4" destOrd="0" presId="urn:microsoft.com/office/officeart/2018/2/layout/IconVerticalSolidList"/>
    <dgm:cxn modelId="{B89CD160-30DA-4313-AF5F-C7A819DA7515}" type="presParOf" srcId="{49F685DD-BB18-45E7-9C22-00784ECAEDD9}" destId="{55C9846C-D843-4E7B-88E1-8611612ECCA3}" srcOrd="1" destOrd="0" presId="urn:microsoft.com/office/officeart/2018/2/layout/IconVerticalSolidList"/>
    <dgm:cxn modelId="{51B64297-B687-4A3F-A2A2-695131663551}" type="presParOf" srcId="{49F685DD-BB18-45E7-9C22-00784ECAEDD9}" destId="{F7BA31FB-5720-43E9-8134-A4C1BE3B7619}" srcOrd="2" destOrd="0" presId="urn:microsoft.com/office/officeart/2018/2/layout/IconVerticalSolidList"/>
    <dgm:cxn modelId="{26C4AD9C-E441-42D9-9E6D-61CE95D96C24}" type="presParOf" srcId="{F7BA31FB-5720-43E9-8134-A4C1BE3B7619}" destId="{873EAAB5-A148-4C8F-95CD-28C8346B1808}" srcOrd="0" destOrd="0" presId="urn:microsoft.com/office/officeart/2018/2/layout/IconVerticalSolidList"/>
    <dgm:cxn modelId="{9497D6BC-B04E-4FAB-A2E6-C6E50B6CE56C}" type="presParOf" srcId="{F7BA31FB-5720-43E9-8134-A4C1BE3B7619}" destId="{34293A11-CE83-42B7-83DA-5F525ACA488E}" srcOrd="1" destOrd="0" presId="urn:microsoft.com/office/officeart/2018/2/layout/IconVerticalSolidList"/>
    <dgm:cxn modelId="{2C1C6EB8-9B40-454B-A41B-5661F3F5FC90}" type="presParOf" srcId="{F7BA31FB-5720-43E9-8134-A4C1BE3B7619}" destId="{8B92EAAA-6F83-43F0-B9B7-0C9D0D987533}" srcOrd="2" destOrd="0" presId="urn:microsoft.com/office/officeart/2018/2/layout/IconVerticalSolidList"/>
    <dgm:cxn modelId="{77D03E89-EE1E-468F-B216-CA785240FF92}" type="presParOf" srcId="{F7BA31FB-5720-43E9-8134-A4C1BE3B7619}" destId="{16919F91-29D2-4067-A4C8-F23831F500AE}" srcOrd="3" destOrd="0" presId="urn:microsoft.com/office/officeart/2018/2/layout/IconVerticalSolidList"/>
    <dgm:cxn modelId="{68F6905A-6AC9-428A-86FB-4A11DEAF72D7}" type="presParOf" srcId="{F7BA31FB-5720-43E9-8134-A4C1BE3B7619}" destId="{5F779A43-93BD-42C5-86F6-2084C255675E}" srcOrd="4" destOrd="0" presId="urn:microsoft.com/office/officeart/2018/2/layout/IconVerticalSolidList"/>
    <dgm:cxn modelId="{996DB873-8682-443A-958B-02F33A525F6C}" type="presParOf" srcId="{49F685DD-BB18-45E7-9C22-00784ECAEDD9}" destId="{70DF4DAD-F251-4406-A040-5DBBA02EA9F7}" srcOrd="3" destOrd="0" presId="urn:microsoft.com/office/officeart/2018/2/layout/IconVerticalSolidList"/>
    <dgm:cxn modelId="{78DF85F3-B0BE-426F-BB52-EC3D2ECB4317}" type="presParOf" srcId="{49F685DD-BB18-45E7-9C22-00784ECAEDD9}" destId="{1ADE8182-42AE-4415-9581-53B8B703B366}" srcOrd="4" destOrd="0" presId="urn:microsoft.com/office/officeart/2018/2/layout/IconVerticalSolidList"/>
    <dgm:cxn modelId="{CB2FB74F-23AF-420E-9640-F4ACBF468300}" type="presParOf" srcId="{1ADE8182-42AE-4415-9581-53B8B703B366}" destId="{457D6EEF-0600-4BF5-8AD2-BA1563785A33}" srcOrd="0" destOrd="0" presId="urn:microsoft.com/office/officeart/2018/2/layout/IconVerticalSolidList"/>
    <dgm:cxn modelId="{C1AD612F-0166-4D30-894A-23D0F26329B2}" type="presParOf" srcId="{1ADE8182-42AE-4415-9581-53B8B703B366}" destId="{6A2918E2-59E1-45E3-97E8-E36A78519191}" srcOrd="1" destOrd="0" presId="urn:microsoft.com/office/officeart/2018/2/layout/IconVerticalSolidList"/>
    <dgm:cxn modelId="{F394C594-D39F-4A27-8551-9382CD747015}" type="presParOf" srcId="{1ADE8182-42AE-4415-9581-53B8B703B366}" destId="{033F09C8-DFDF-4B27-B668-9AE1F01E0F74}" srcOrd="2" destOrd="0" presId="urn:microsoft.com/office/officeart/2018/2/layout/IconVerticalSolidList"/>
    <dgm:cxn modelId="{0166B82D-EB92-46FE-9DC5-0E24A092465F}" type="presParOf" srcId="{1ADE8182-42AE-4415-9581-53B8B703B366}" destId="{B4A4F587-1F62-4CE9-B284-669E6005E633}" srcOrd="3" destOrd="0" presId="urn:microsoft.com/office/officeart/2018/2/layout/IconVerticalSolidList"/>
    <dgm:cxn modelId="{EFE036C5-A78A-4012-8DAC-9A1C7C0164AA}" type="presParOf" srcId="{1ADE8182-42AE-4415-9581-53B8B703B366}" destId="{DA5C3CCC-265E-483D-BC7C-1748C523516D}"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450380-34CA-4EF3-A719-568E0FE6AE03}">
      <dsp:nvSpPr>
        <dsp:cNvPr id="0" name=""/>
        <dsp:cNvSpPr/>
      </dsp:nvSpPr>
      <dsp:spPr>
        <a:xfrm>
          <a:off x="0" y="507"/>
          <a:ext cx="4892644" cy="11886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128502-CAFA-49A2-A2A5-9536D7A9376E}">
      <dsp:nvSpPr>
        <dsp:cNvPr id="0" name=""/>
        <dsp:cNvSpPr/>
      </dsp:nvSpPr>
      <dsp:spPr>
        <a:xfrm>
          <a:off x="359560" y="267949"/>
          <a:ext cx="653745" cy="6537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86770E-ABE7-447E-A791-80391706758B}">
      <dsp:nvSpPr>
        <dsp:cNvPr id="0" name=""/>
        <dsp:cNvSpPr/>
      </dsp:nvSpPr>
      <dsp:spPr>
        <a:xfrm>
          <a:off x="1372866" y="507"/>
          <a:ext cx="2201689" cy="1188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97" tIns="125797" rIns="125797" bIns="125797" numCol="1" spcCol="1270" anchor="ctr" anchorCtr="0">
          <a:noAutofit/>
        </a:bodyPr>
        <a:lstStyle/>
        <a:p>
          <a:pPr marL="0" lvl="0" indent="0" algn="l" defTabSz="1111250">
            <a:lnSpc>
              <a:spcPct val="100000"/>
            </a:lnSpc>
            <a:spcBef>
              <a:spcPct val="0"/>
            </a:spcBef>
            <a:spcAft>
              <a:spcPct val="35000"/>
            </a:spcAft>
            <a:buNone/>
          </a:pPr>
          <a:r>
            <a:rPr lang="en-US" sz="2500" kern="1200"/>
            <a:t>Web layer </a:t>
          </a:r>
        </a:p>
      </dsp:txBody>
      <dsp:txXfrm>
        <a:off x="1372866" y="507"/>
        <a:ext cx="2201689" cy="1188628"/>
      </dsp:txXfrm>
    </dsp:sp>
    <dsp:sp modelId="{0A5F0685-8C20-477E-AD1C-933F1CD32C2F}">
      <dsp:nvSpPr>
        <dsp:cNvPr id="0" name=""/>
        <dsp:cNvSpPr/>
      </dsp:nvSpPr>
      <dsp:spPr>
        <a:xfrm>
          <a:off x="3574556" y="507"/>
          <a:ext cx="1318087" cy="1188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97" tIns="125797" rIns="125797" bIns="125797" numCol="1" spcCol="1270" anchor="ctr" anchorCtr="0">
          <a:noAutofit/>
        </a:bodyPr>
        <a:lstStyle/>
        <a:p>
          <a:pPr marL="0" lvl="0" indent="0" algn="l" defTabSz="622300">
            <a:lnSpc>
              <a:spcPct val="100000"/>
            </a:lnSpc>
            <a:spcBef>
              <a:spcPct val="0"/>
            </a:spcBef>
            <a:spcAft>
              <a:spcPct val="35000"/>
            </a:spcAft>
            <a:buNone/>
          </a:pPr>
          <a:r>
            <a:rPr lang="en-US" sz="1400" kern="1200"/>
            <a:t>in a public subnet (10.0.1.0/24)</a:t>
          </a:r>
        </a:p>
      </dsp:txBody>
      <dsp:txXfrm>
        <a:off x="3574556" y="507"/>
        <a:ext cx="1318087" cy="1188628"/>
      </dsp:txXfrm>
    </dsp:sp>
    <dsp:sp modelId="{873EAAB5-A148-4C8F-95CD-28C8346B1808}">
      <dsp:nvSpPr>
        <dsp:cNvPr id="0" name=""/>
        <dsp:cNvSpPr/>
      </dsp:nvSpPr>
      <dsp:spPr>
        <a:xfrm>
          <a:off x="0" y="1486294"/>
          <a:ext cx="4892644" cy="11886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293A11-CE83-42B7-83DA-5F525ACA488E}">
      <dsp:nvSpPr>
        <dsp:cNvPr id="0" name=""/>
        <dsp:cNvSpPr/>
      </dsp:nvSpPr>
      <dsp:spPr>
        <a:xfrm>
          <a:off x="359560" y="1753735"/>
          <a:ext cx="653745" cy="6537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919F91-29D2-4067-A4C8-F23831F500AE}">
      <dsp:nvSpPr>
        <dsp:cNvPr id="0" name=""/>
        <dsp:cNvSpPr/>
      </dsp:nvSpPr>
      <dsp:spPr>
        <a:xfrm>
          <a:off x="1372866" y="1486294"/>
          <a:ext cx="2201689" cy="1188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97" tIns="125797" rIns="125797" bIns="125797" numCol="1" spcCol="1270" anchor="ctr" anchorCtr="0">
          <a:noAutofit/>
        </a:bodyPr>
        <a:lstStyle/>
        <a:p>
          <a:pPr marL="0" lvl="0" indent="0" algn="l" defTabSz="1111250">
            <a:lnSpc>
              <a:spcPct val="100000"/>
            </a:lnSpc>
            <a:spcBef>
              <a:spcPct val="0"/>
            </a:spcBef>
            <a:spcAft>
              <a:spcPct val="35000"/>
            </a:spcAft>
            <a:buNone/>
          </a:pPr>
          <a:r>
            <a:rPr lang="en-US" sz="2500" kern="1200"/>
            <a:t>App layers </a:t>
          </a:r>
        </a:p>
      </dsp:txBody>
      <dsp:txXfrm>
        <a:off x="1372866" y="1486294"/>
        <a:ext cx="2201689" cy="1188628"/>
      </dsp:txXfrm>
    </dsp:sp>
    <dsp:sp modelId="{5F779A43-93BD-42C5-86F6-2084C255675E}">
      <dsp:nvSpPr>
        <dsp:cNvPr id="0" name=""/>
        <dsp:cNvSpPr/>
      </dsp:nvSpPr>
      <dsp:spPr>
        <a:xfrm>
          <a:off x="3574556" y="1486294"/>
          <a:ext cx="1318087" cy="1188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97" tIns="125797" rIns="125797" bIns="125797" numCol="1" spcCol="1270" anchor="ctr" anchorCtr="0">
          <a:noAutofit/>
        </a:bodyPr>
        <a:lstStyle/>
        <a:p>
          <a:pPr marL="0" lvl="0" indent="0" algn="l" defTabSz="622300">
            <a:lnSpc>
              <a:spcPct val="100000"/>
            </a:lnSpc>
            <a:spcBef>
              <a:spcPct val="0"/>
            </a:spcBef>
            <a:spcAft>
              <a:spcPct val="35000"/>
            </a:spcAft>
            <a:buNone/>
          </a:pPr>
          <a:r>
            <a:rPr lang="en-US" sz="1400" kern="1200"/>
            <a:t>in private subnet: 10.0.2.0/24</a:t>
          </a:r>
        </a:p>
      </dsp:txBody>
      <dsp:txXfrm>
        <a:off x="3574556" y="1486294"/>
        <a:ext cx="1318087" cy="1188628"/>
      </dsp:txXfrm>
    </dsp:sp>
    <dsp:sp modelId="{457D6EEF-0600-4BF5-8AD2-BA1563785A33}">
      <dsp:nvSpPr>
        <dsp:cNvPr id="0" name=""/>
        <dsp:cNvSpPr/>
      </dsp:nvSpPr>
      <dsp:spPr>
        <a:xfrm>
          <a:off x="0" y="2972080"/>
          <a:ext cx="4892644" cy="11886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2918E2-59E1-45E3-97E8-E36A78519191}">
      <dsp:nvSpPr>
        <dsp:cNvPr id="0" name=""/>
        <dsp:cNvSpPr/>
      </dsp:nvSpPr>
      <dsp:spPr>
        <a:xfrm>
          <a:off x="359560" y="3239521"/>
          <a:ext cx="653745" cy="6537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A4F587-1F62-4CE9-B284-669E6005E633}">
      <dsp:nvSpPr>
        <dsp:cNvPr id="0" name=""/>
        <dsp:cNvSpPr/>
      </dsp:nvSpPr>
      <dsp:spPr>
        <a:xfrm>
          <a:off x="1372866" y="2972080"/>
          <a:ext cx="2201689" cy="1188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97" tIns="125797" rIns="125797" bIns="125797" numCol="1" spcCol="1270" anchor="ctr" anchorCtr="0">
          <a:noAutofit/>
        </a:bodyPr>
        <a:lstStyle/>
        <a:p>
          <a:pPr marL="0" lvl="0" indent="0" algn="l" defTabSz="1111250">
            <a:lnSpc>
              <a:spcPct val="100000"/>
            </a:lnSpc>
            <a:spcBef>
              <a:spcPct val="0"/>
            </a:spcBef>
            <a:spcAft>
              <a:spcPct val="35000"/>
            </a:spcAft>
            <a:buNone/>
          </a:pPr>
          <a:r>
            <a:rPr lang="en-US" sz="2500" kern="1200"/>
            <a:t>Database layer </a:t>
          </a:r>
        </a:p>
      </dsp:txBody>
      <dsp:txXfrm>
        <a:off x="1372866" y="2972080"/>
        <a:ext cx="2201689" cy="1188628"/>
      </dsp:txXfrm>
    </dsp:sp>
    <dsp:sp modelId="{DA5C3CCC-265E-483D-BC7C-1748C523516D}">
      <dsp:nvSpPr>
        <dsp:cNvPr id="0" name=""/>
        <dsp:cNvSpPr/>
      </dsp:nvSpPr>
      <dsp:spPr>
        <a:xfrm>
          <a:off x="3574556" y="2972080"/>
          <a:ext cx="1318087" cy="1188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97" tIns="125797" rIns="125797" bIns="125797" numCol="1" spcCol="1270" anchor="ctr" anchorCtr="0">
          <a:noAutofit/>
        </a:bodyPr>
        <a:lstStyle/>
        <a:p>
          <a:pPr marL="0" lvl="0" indent="0" algn="l" defTabSz="622300">
            <a:lnSpc>
              <a:spcPct val="100000"/>
            </a:lnSpc>
            <a:spcBef>
              <a:spcPct val="0"/>
            </a:spcBef>
            <a:spcAft>
              <a:spcPct val="35000"/>
            </a:spcAft>
            <a:buNone/>
          </a:pPr>
          <a:r>
            <a:rPr lang="en-US" sz="1400" kern="1200"/>
            <a:t>private subnet: 10.0.3.0/24</a:t>
          </a:r>
        </a:p>
      </dsp:txBody>
      <dsp:txXfrm>
        <a:off x="3574556" y="2972080"/>
        <a:ext cx="1318087" cy="118862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D1C597-036A-44F9-A5A5-0535CEAC1822}" type="datetimeFigureOut">
              <a:rPr lang="en" smtClean="0"/>
              <a:t>12/15/2024</a:t>
            </a:fld>
            <a:endParaRPr lang="e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09A4C1-96FC-4EE9-8001-9331E6B17C2A}" type="slidenum">
              <a:rPr lang="en" smtClean="0"/>
              <a:t>‹#›</a:t>
            </a:fld>
            <a:endParaRPr lang="en"/>
          </a:p>
        </p:txBody>
      </p:sp>
    </p:spTree>
    <p:extLst>
      <p:ext uri="{BB962C8B-B14F-4D97-AF65-F5344CB8AC3E}">
        <p14:creationId xmlns:p14="http://schemas.microsoft.com/office/powerpoint/2010/main" val="3592770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982a5e0df8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982a5e0df8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E29EF4-BD3E-4D06-AEEC-58F43D28C9D4}"/>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74D13BBD-DB7A-4B7E-9FDC-2664BE2518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BD3913DC-CC95-4CA1-9D4D-C96E0E42F851}"/>
              </a:ext>
            </a:extLst>
          </p:cNvPr>
          <p:cNvSpPr>
            <a:spLocks noGrp="1"/>
          </p:cNvSpPr>
          <p:nvPr>
            <p:ph type="dt" sz="half" idx="10"/>
          </p:nvPr>
        </p:nvSpPr>
        <p:spPr/>
        <p:txBody>
          <a:bodyPr/>
          <a:lstStyle/>
          <a:p>
            <a:fld id="{754E2086-8CAB-4C99-8031-A26DB20B6863}" type="datetimeFigureOut">
              <a:rPr lang="de-DE" smtClean="0"/>
              <a:t>15.12.2024</a:t>
            </a:fld>
            <a:endParaRPr lang="de-DE"/>
          </a:p>
        </p:txBody>
      </p:sp>
      <p:sp>
        <p:nvSpPr>
          <p:cNvPr id="5" name="Fußzeilenplatzhalter 4">
            <a:extLst>
              <a:ext uri="{FF2B5EF4-FFF2-40B4-BE49-F238E27FC236}">
                <a16:creationId xmlns:a16="http://schemas.microsoft.com/office/drawing/2014/main" id="{EE11D81A-5E59-4D72-894B-DB276348A8AF}"/>
              </a:ext>
            </a:extLst>
          </p:cNvPr>
          <p:cNvSpPr>
            <a:spLocks noGrp="1"/>
          </p:cNvSpPr>
          <p:nvPr>
            <p:ph type="ftr" sz="quarter" idx="11"/>
          </p:nvPr>
        </p:nvSpPr>
        <p:spPr/>
        <p:txBody>
          <a:bodyPr/>
          <a:lstStyle/>
          <a:p>
            <a:r>
              <a:rPr lang="de-AT" dirty="0"/>
              <a:t>@ 2020  - CGS IT Solutions GmbH</a:t>
            </a:r>
          </a:p>
          <a:p>
            <a:r>
              <a:rPr lang="de-DE" dirty="0"/>
              <a:t>http://www.cgs.at </a:t>
            </a:r>
          </a:p>
        </p:txBody>
      </p:sp>
      <p:sp>
        <p:nvSpPr>
          <p:cNvPr id="6" name="Foliennummernplatzhalter 5">
            <a:extLst>
              <a:ext uri="{FF2B5EF4-FFF2-40B4-BE49-F238E27FC236}">
                <a16:creationId xmlns:a16="http://schemas.microsoft.com/office/drawing/2014/main" id="{E49C6AAA-6E79-429E-A70D-7A9E702F7EAB}"/>
              </a:ext>
            </a:extLst>
          </p:cNvPr>
          <p:cNvSpPr>
            <a:spLocks noGrp="1"/>
          </p:cNvSpPr>
          <p:nvPr>
            <p:ph type="sldNum" sz="quarter" idx="12"/>
          </p:nvPr>
        </p:nvSpPr>
        <p:spPr>
          <a:xfrm>
            <a:off x="8610600" y="6356350"/>
            <a:ext cx="2483112" cy="365125"/>
          </a:xfrm>
        </p:spPr>
        <p:txBody>
          <a:bodyPr/>
          <a:lstStyle/>
          <a:p>
            <a:fld id="{DBAF2647-8048-487E-86E6-C922A3AA4B79}" type="slidenum">
              <a:rPr lang="de-DE" smtClean="0"/>
              <a:t>‹#›</a:t>
            </a:fld>
            <a:endParaRPr lang="de-DE"/>
          </a:p>
        </p:txBody>
      </p:sp>
      <p:pic>
        <p:nvPicPr>
          <p:cNvPr id="12" name="Grafik 11" descr="Ein Bild, das Zeichnung enthält.&#10;&#10;Automatisch generierte Beschreibung">
            <a:extLst>
              <a:ext uri="{FF2B5EF4-FFF2-40B4-BE49-F238E27FC236}">
                <a16:creationId xmlns:a16="http://schemas.microsoft.com/office/drawing/2014/main" id="{F87BDD98-C7C2-4B39-B526-9E67955C92F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3388" y="296341"/>
            <a:ext cx="1851775" cy="831690"/>
          </a:xfrm>
          <a:prstGeom prst="rect">
            <a:avLst/>
          </a:prstGeom>
        </p:spPr>
      </p:pic>
    </p:spTree>
    <p:extLst>
      <p:ext uri="{BB962C8B-B14F-4D97-AF65-F5344CB8AC3E}">
        <p14:creationId xmlns:p14="http://schemas.microsoft.com/office/powerpoint/2010/main" val="362511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1E1168-E5DA-4C40-8301-631302231D0E}"/>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38033172-38E6-49B0-98C9-DC4E66C84364}"/>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752DEDC-462B-4856-88DF-66F38D27198A}"/>
              </a:ext>
            </a:extLst>
          </p:cNvPr>
          <p:cNvSpPr>
            <a:spLocks noGrp="1"/>
          </p:cNvSpPr>
          <p:nvPr>
            <p:ph type="dt" sz="half" idx="10"/>
          </p:nvPr>
        </p:nvSpPr>
        <p:spPr/>
        <p:txBody>
          <a:bodyPr/>
          <a:lstStyle/>
          <a:p>
            <a:fld id="{754E2086-8CAB-4C99-8031-A26DB20B6863}" type="datetimeFigureOut">
              <a:rPr lang="de-DE" smtClean="0"/>
              <a:t>15.12.2024</a:t>
            </a:fld>
            <a:endParaRPr lang="de-DE"/>
          </a:p>
        </p:txBody>
      </p:sp>
      <p:sp>
        <p:nvSpPr>
          <p:cNvPr id="5" name="Fußzeilenplatzhalter 4">
            <a:extLst>
              <a:ext uri="{FF2B5EF4-FFF2-40B4-BE49-F238E27FC236}">
                <a16:creationId xmlns:a16="http://schemas.microsoft.com/office/drawing/2014/main" id="{671671A8-5CE8-419B-ACFA-7022ED5ED6B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69985AA-A028-4713-BC2E-A30F1FF40BB9}"/>
              </a:ext>
            </a:extLst>
          </p:cNvPr>
          <p:cNvSpPr>
            <a:spLocks noGrp="1"/>
          </p:cNvSpPr>
          <p:nvPr>
            <p:ph type="sldNum" sz="quarter" idx="12"/>
          </p:nvPr>
        </p:nvSpPr>
        <p:spPr/>
        <p:txBody>
          <a:bodyPr/>
          <a:lstStyle/>
          <a:p>
            <a:fld id="{DBAF2647-8048-487E-86E6-C922A3AA4B79}" type="slidenum">
              <a:rPr lang="de-DE" smtClean="0"/>
              <a:t>‹#›</a:t>
            </a:fld>
            <a:endParaRPr lang="de-DE"/>
          </a:p>
        </p:txBody>
      </p:sp>
    </p:spTree>
    <p:extLst>
      <p:ext uri="{BB962C8B-B14F-4D97-AF65-F5344CB8AC3E}">
        <p14:creationId xmlns:p14="http://schemas.microsoft.com/office/powerpoint/2010/main" val="1933936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A03A51A7-6DEA-425E-A1A8-812B225FDFAF}"/>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0A2343A-5DD3-4F2F-BAE7-DB63832BA8DF}"/>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E6C6064-4603-4CAE-BA73-9FF37FCEECB9}"/>
              </a:ext>
            </a:extLst>
          </p:cNvPr>
          <p:cNvSpPr>
            <a:spLocks noGrp="1"/>
          </p:cNvSpPr>
          <p:nvPr>
            <p:ph type="dt" sz="half" idx="10"/>
          </p:nvPr>
        </p:nvSpPr>
        <p:spPr/>
        <p:txBody>
          <a:bodyPr/>
          <a:lstStyle/>
          <a:p>
            <a:fld id="{754E2086-8CAB-4C99-8031-A26DB20B6863}" type="datetimeFigureOut">
              <a:rPr lang="de-DE" smtClean="0"/>
              <a:t>15.12.2024</a:t>
            </a:fld>
            <a:endParaRPr lang="de-DE"/>
          </a:p>
        </p:txBody>
      </p:sp>
      <p:sp>
        <p:nvSpPr>
          <p:cNvPr id="5" name="Fußzeilenplatzhalter 4">
            <a:extLst>
              <a:ext uri="{FF2B5EF4-FFF2-40B4-BE49-F238E27FC236}">
                <a16:creationId xmlns:a16="http://schemas.microsoft.com/office/drawing/2014/main" id="{28035A6D-82D0-4829-9D54-A10FBC8941A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6A65862-4198-42E7-B900-FC520DFC74B0}"/>
              </a:ext>
            </a:extLst>
          </p:cNvPr>
          <p:cNvSpPr>
            <a:spLocks noGrp="1"/>
          </p:cNvSpPr>
          <p:nvPr>
            <p:ph type="sldNum" sz="quarter" idx="12"/>
          </p:nvPr>
        </p:nvSpPr>
        <p:spPr/>
        <p:txBody>
          <a:bodyPr/>
          <a:lstStyle/>
          <a:p>
            <a:fld id="{DBAF2647-8048-487E-86E6-C922A3AA4B79}" type="slidenum">
              <a:rPr lang="de-DE" smtClean="0"/>
              <a:t>‹#›</a:t>
            </a:fld>
            <a:endParaRPr lang="de-DE"/>
          </a:p>
        </p:txBody>
      </p:sp>
    </p:spTree>
    <p:extLst>
      <p:ext uri="{BB962C8B-B14F-4D97-AF65-F5344CB8AC3E}">
        <p14:creationId xmlns:p14="http://schemas.microsoft.com/office/powerpoint/2010/main" val="1946590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de-DE" smtClean="0"/>
              <a:pPr/>
              <a:t>‹#›</a:t>
            </a:fld>
            <a:endParaRPr lang="de-DE"/>
          </a:p>
        </p:txBody>
      </p:sp>
    </p:spTree>
    <p:extLst>
      <p:ext uri="{BB962C8B-B14F-4D97-AF65-F5344CB8AC3E}">
        <p14:creationId xmlns:p14="http://schemas.microsoft.com/office/powerpoint/2010/main" val="3385796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DE03DC-4FBD-42F1-9BE3-413E5E20827E}"/>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28DA7644-6D50-4147-B092-5406AC456C1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9" name="Datumsplatzhalter 8">
            <a:extLst>
              <a:ext uri="{FF2B5EF4-FFF2-40B4-BE49-F238E27FC236}">
                <a16:creationId xmlns:a16="http://schemas.microsoft.com/office/drawing/2014/main" id="{64CCA46C-EAA2-492F-8601-DDE7F3E67BE8}"/>
              </a:ext>
            </a:extLst>
          </p:cNvPr>
          <p:cNvSpPr>
            <a:spLocks noGrp="1"/>
          </p:cNvSpPr>
          <p:nvPr>
            <p:ph type="dt" sz="half" idx="10"/>
          </p:nvPr>
        </p:nvSpPr>
        <p:spPr/>
        <p:txBody>
          <a:bodyPr/>
          <a:lstStyle/>
          <a:p>
            <a:fld id="{754E2086-8CAB-4C99-8031-A26DB20B6863}" type="datetimeFigureOut">
              <a:rPr lang="de-DE" smtClean="0"/>
              <a:t>15.12.2024</a:t>
            </a:fld>
            <a:endParaRPr lang="de-DE"/>
          </a:p>
        </p:txBody>
      </p:sp>
      <p:sp>
        <p:nvSpPr>
          <p:cNvPr id="10" name="Fußzeilenplatzhalter 9">
            <a:extLst>
              <a:ext uri="{FF2B5EF4-FFF2-40B4-BE49-F238E27FC236}">
                <a16:creationId xmlns:a16="http://schemas.microsoft.com/office/drawing/2014/main" id="{73AE39EE-DEEE-4E3E-B111-1F764266E712}"/>
              </a:ext>
            </a:extLst>
          </p:cNvPr>
          <p:cNvSpPr>
            <a:spLocks noGrp="1"/>
          </p:cNvSpPr>
          <p:nvPr>
            <p:ph type="ftr" sz="quarter" idx="11"/>
          </p:nvPr>
        </p:nvSpPr>
        <p:spPr/>
        <p:txBody>
          <a:bodyPr/>
          <a:lstStyle/>
          <a:p>
            <a:r>
              <a:rPr lang="de-AT"/>
              <a:t>@ 2020  - CGS IT Solutions GmbH</a:t>
            </a:r>
          </a:p>
          <a:p>
            <a:r>
              <a:rPr lang="de-DE"/>
              <a:t>http://www.cgs.at </a:t>
            </a:r>
            <a:endParaRPr lang="de-DE" dirty="0"/>
          </a:p>
        </p:txBody>
      </p:sp>
      <p:sp>
        <p:nvSpPr>
          <p:cNvPr id="11" name="Foliennummernplatzhalter 10">
            <a:extLst>
              <a:ext uri="{FF2B5EF4-FFF2-40B4-BE49-F238E27FC236}">
                <a16:creationId xmlns:a16="http://schemas.microsoft.com/office/drawing/2014/main" id="{004AE4E8-3926-483D-A505-B02FAF5712BE}"/>
              </a:ext>
            </a:extLst>
          </p:cNvPr>
          <p:cNvSpPr>
            <a:spLocks noGrp="1"/>
          </p:cNvSpPr>
          <p:nvPr>
            <p:ph type="sldNum" sz="quarter" idx="12"/>
          </p:nvPr>
        </p:nvSpPr>
        <p:spPr/>
        <p:txBody>
          <a:bodyPr/>
          <a:lstStyle/>
          <a:p>
            <a:fld id="{DBAF2647-8048-487E-86E6-C922A3AA4B79}" type="slidenum">
              <a:rPr lang="de-DE" smtClean="0"/>
              <a:t>‹#›</a:t>
            </a:fld>
            <a:endParaRPr lang="de-DE"/>
          </a:p>
        </p:txBody>
      </p:sp>
    </p:spTree>
    <p:extLst>
      <p:ext uri="{BB962C8B-B14F-4D97-AF65-F5344CB8AC3E}">
        <p14:creationId xmlns:p14="http://schemas.microsoft.com/office/powerpoint/2010/main" val="1104291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61F7CD-8B26-4612-95BB-A1A5BA029DC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68116512-9B47-4C8A-BD4D-7CB32A6D23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5B94402B-F56F-45BB-96D4-44EA2A2F8F66}"/>
              </a:ext>
            </a:extLst>
          </p:cNvPr>
          <p:cNvSpPr>
            <a:spLocks noGrp="1"/>
          </p:cNvSpPr>
          <p:nvPr>
            <p:ph type="dt" sz="half" idx="10"/>
          </p:nvPr>
        </p:nvSpPr>
        <p:spPr/>
        <p:txBody>
          <a:bodyPr/>
          <a:lstStyle/>
          <a:p>
            <a:fld id="{754E2086-8CAB-4C99-8031-A26DB20B6863}" type="datetimeFigureOut">
              <a:rPr lang="de-DE" smtClean="0"/>
              <a:t>15.12.2024</a:t>
            </a:fld>
            <a:endParaRPr lang="de-DE"/>
          </a:p>
        </p:txBody>
      </p:sp>
      <p:sp>
        <p:nvSpPr>
          <p:cNvPr id="5" name="Fußzeilenplatzhalter 4">
            <a:extLst>
              <a:ext uri="{FF2B5EF4-FFF2-40B4-BE49-F238E27FC236}">
                <a16:creationId xmlns:a16="http://schemas.microsoft.com/office/drawing/2014/main" id="{7EBADD3B-0B6E-4168-BB95-3EC9770B9DDE}"/>
              </a:ext>
            </a:extLst>
          </p:cNvPr>
          <p:cNvSpPr>
            <a:spLocks noGrp="1"/>
          </p:cNvSpPr>
          <p:nvPr>
            <p:ph type="ftr" sz="quarter" idx="11"/>
          </p:nvPr>
        </p:nvSpPr>
        <p:spPr/>
        <p:txBody>
          <a:bodyPr/>
          <a:lstStyle/>
          <a:p>
            <a:r>
              <a:rPr lang="de-AT" dirty="0"/>
              <a:t>@ 2020  - CGS IT Solutions GmbH</a:t>
            </a:r>
          </a:p>
          <a:p>
            <a:r>
              <a:rPr lang="de-DE" dirty="0"/>
              <a:t>http://www.cgs.at </a:t>
            </a:r>
          </a:p>
        </p:txBody>
      </p:sp>
      <p:sp>
        <p:nvSpPr>
          <p:cNvPr id="6" name="Foliennummernplatzhalter 5">
            <a:extLst>
              <a:ext uri="{FF2B5EF4-FFF2-40B4-BE49-F238E27FC236}">
                <a16:creationId xmlns:a16="http://schemas.microsoft.com/office/drawing/2014/main" id="{0E75717C-A219-4C65-A7EB-DA13E86D14C4}"/>
              </a:ext>
            </a:extLst>
          </p:cNvPr>
          <p:cNvSpPr>
            <a:spLocks noGrp="1"/>
          </p:cNvSpPr>
          <p:nvPr>
            <p:ph type="sldNum" sz="quarter" idx="12"/>
          </p:nvPr>
        </p:nvSpPr>
        <p:spPr/>
        <p:txBody>
          <a:bodyPr/>
          <a:lstStyle/>
          <a:p>
            <a:fld id="{DBAF2647-8048-487E-86E6-C922A3AA4B79}" type="slidenum">
              <a:rPr lang="de-DE" smtClean="0"/>
              <a:t>‹#›</a:t>
            </a:fld>
            <a:endParaRPr lang="de-DE"/>
          </a:p>
        </p:txBody>
      </p:sp>
    </p:spTree>
    <p:extLst>
      <p:ext uri="{BB962C8B-B14F-4D97-AF65-F5344CB8AC3E}">
        <p14:creationId xmlns:p14="http://schemas.microsoft.com/office/powerpoint/2010/main" val="1663517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EE0D76-00EF-43A0-84A2-60DA902274C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AE7933F-3951-49FF-AE85-3E8F0DAE9548}"/>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F228C56A-A0DD-4FBC-8A35-B4EF0A07EA83}"/>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4E3A282E-0390-43EC-9E4B-1B1ECAF19E03}"/>
              </a:ext>
            </a:extLst>
          </p:cNvPr>
          <p:cNvSpPr>
            <a:spLocks noGrp="1"/>
          </p:cNvSpPr>
          <p:nvPr>
            <p:ph type="dt" sz="half" idx="10"/>
          </p:nvPr>
        </p:nvSpPr>
        <p:spPr/>
        <p:txBody>
          <a:bodyPr/>
          <a:lstStyle/>
          <a:p>
            <a:fld id="{754E2086-8CAB-4C99-8031-A26DB20B6863}" type="datetimeFigureOut">
              <a:rPr lang="de-DE" smtClean="0"/>
              <a:t>15.12.2024</a:t>
            </a:fld>
            <a:endParaRPr lang="de-DE"/>
          </a:p>
        </p:txBody>
      </p:sp>
      <p:sp>
        <p:nvSpPr>
          <p:cNvPr id="6" name="Fußzeilenplatzhalter 5">
            <a:extLst>
              <a:ext uri="{FF2B5EF4-FFF2-40B4-BE49-F238E27FC236}">
                <a16:creationId xmlns:a16="http://schemas.microsoft.com/office/drawing/2014/main" id="{71751984-DD7D-4A7C-9B0F-43B2A7E3CF0E}"/>
              </a:ext>
            </a:extLst>
          </p:cNvPr>
          <p:cNvSpPr>
            <a:spLocks noGrp="1"/>
          </p:cNvSpPr>
          <p:nvPr>
            <p:ph type="ftr" sz="quarter" idx="11"/>
          </p:nvPr>
        </p:nvSpPr>
        <p:spPr/>
        <p:txBody>
          <a:bodyPr/>
          <a:lstStyle/>
          <a:p>
            <a:r>
              <a:rPr lang="de-AT" dirty="0"/>
              <a:t>@ 2020  - CGS IT Solutions GmbH</a:t>
            </a:r>
          </a:p>
          <a:p>
            <a:r>
              <a:rPr lang="de-DE" dirty="0"/>
              <a:t>http://www.cgs.at </a:t>
            </a:r>
          </a:p>
        </p:txBody>
      </p:sp>
      <p:sp>
        <p:nvSpPr>
          <p:cNvPr id="7" name="Foliennummernplatzhalter 6">
            <a:extLst>
              <a:ext uri="{FF2B5EF4-FFF2-40B4-BE49-F238E27FC236}">
                <a16:creationId xmlns:a16="http://schemas.microsoft.com/office/drawing/2014/main" id="{D74A368C-225D-4023-81EC-35C7AE46D361}"/>
              </a:ext>
            </a:extLst>
          </p:cNvPr>
          <p:cNvSpPr>
            <a:spLocks noGrp="1"/>
          </p:cNvSpPr>
          <p:nvPr>
            <p:ph type="sldNum" sz="quarter" idx="12"/>
          </p:nvPr>
        </p:nvSpPr>
        <p:spPr/>
        <p:txBody>
          <a:bodyPr/>
          <a:lstStyle/>
          <a:p>
            <a:fld id="{DBAF2647-8048-487E-86E6-C922A3AA4B79}" type="slidenum">
              <a:rPr lang="de-DE" smtClean="0"/>
              <a:t>‹#›</a:t>
            </a:fld>
            <a:endParaRPr lang="de-DE"/>
          </a:p>
        </p:txBody>
      </p:sp>
    </p:spTree>
    <p:extLst>
      <p:ext uri="{BB962C8B-B14F-4D97-AF65-F5344CB8AC3E}">
        <p14:creationId xmlns:p14="http://schemas.microsoft.com/office/powerpoint/2010/main" val="1798247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371436-0714-42A1-9AB5-9CBA3B56B7D9}"/>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4CDB534-4BE7-4F00-98D6-2798A303DA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6B24FB82-C772-4166-AACD-6935FDED83A8}"/>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5E9A24FB-B0C4-4E20-8ECD-B0C574A085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5BE1F6D7-79CD-4E61-8EA1-46C832AC906B}"/>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A652DEFA-2D21-4BC7-B48F-6FA31AFA0831}"/>
              </a:ext>
            </a:extLst>
          </p:cNvPr>
          <p:cNvSpPr>
            <a:spLocks noGrp="1"/>
          </p:cNvSpPr>
          <p:nvPr>
            <p:ph type="dt" sz="half" idx="10"/>
          </p:nvPr>
        </p:nvSpPr>
        <p:spPr/>
        <p:txBody>
          <a:bodyPr/>
          <a:lstStyle/>
          <a:p>
            <a:fld id="{754E2086-8CAB-4C99-8031-A26DB20B6863}" type="datetimeFigureOut">
              <a:rPr lang="de-DE" smtClean="0"/>
              <a:t>15.12.2024</a:t>
            </a:fld>
            <a:endParaRPr lang="de-DE"/>
          </a:p>
        </p:txBody>
      </p:sp>
      <p:sp>
        <p:nvSpPr>
          <p:cNvPr id="8" name="Fußzeilenplatzhalter 7">
            <a:extLst>
              <a:ext uri="{FF2B5EF4-FFF2-40B4-BE49-F238E27FC236}">
                <a16:creationId xmlns:a16="http://schemas.microsoft.com/office/drawing/2014/main" id="{376DD258-CFF0-490C-9496-F9826BF84F9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E3987A30-CA16-4E73-9AB6-79D049131592}"/>
              </a:ext>
            </a:extLst>
          </p:cNvPr>
          <p:cNvSpPr>
            <a:spLocks noGrp="1"/>
          </p:cNvSpPr>
          <p:nvPr>
            <p:ph type="sldNum" sz="quarter" idx="12"/>
          </p:nvPr>
        </p:nvSpPr>
        <p:spPr/>
        <p:txBody>
          <a:bodyPr/>
          <a:lstStyle/>
          <a:p>
            <a:fld id="{DBAF2647-8048-487E-86E6-C922A3AA4B79}" type="slidenum">
              <a:rPr lang="de-DE" smtClean="0"/>
              <a:t>‹#›</a:t>
            </a:fld>
            <a:endParaRPr lang="de-DE"/>
          </a:p>
        </p:txBody>
      </p:sp>
    </p:spTree>
    <p:extLst>
      <p:ext uri="{BB962C8B-B14F-4D97-AF65-F5344CB8AC3E}">
        <p14:creationId xmlns:p14="http://schemas.microsoft.com/office/powerpoint/2010/main" val="3100375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E5A972-4460-43B3-9B46-DD4D19C0FDB7}"/>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064F27E5-A55B-4689-BD4F-CA595D28AE5F}"/>
              </a:ext>
            </a:extLst>
          </p:cNvPr>
          <p:cNvSpPr>
            <a:spLocks noGrp="1"/>
          </p:cNvSpPr>
          <p:nvPr>
            <p:ph type="dt" sz="half" idx="10"/>
          </p:nvPr>
        </p:nvSpPr>
        <p:spPr/>
        <p:txBody>
          <a:bodyPr/>
          <a:lstStyle/>
          <a:p>
            <a:fld id="{754E2086-8CAB-4C99-8031-A26DB20B6863}" type="datetimeFigureOut">
              <a:rPr lang="de-DE" smtClean="0"/>
              <a:t>15.12.2024</a:t>
            </a:fld>
            <a:endParaRPr lang="de-DE"/>
          </a:p>
        </p:txBody>
      </p:sp>
      <p:sp>
        <p:nvSpPr>
          <p:cNvPr id="4" name="Fußzeilenplatzhalter 3">
            <a:extLst>
              <a:ext uri="{FF2B5EF4-FFF2-40B4-BE49-F238E27FC236}">
                <a16:creationId xmlns:a16="http://schemas.microsoft.com/office/drawing/2014/main" id="{4DD06C03-349E-4127-96CC-1D52CFBCA262}"/>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BD874B9A-712E-43A5-B4CD-2E222452B003}"/>
              </a:ext>
            </a:extLst>
          </p:cNvPr>
          <p:cNvSpPr>
            <a:spLocks noGrp="1"/>
          </p:cNvSpPr>
          <p:nvPr>
            <p:ph type="sldNum" sz="quarter" idx="12"/>
          </p:nvPr>
        </p:nvSpPr>
        <p:spPr/>
        <p:txBody>
          <a:bodyPr/>
          <a:lstStyle/>
          <a:p>
            <a:fld id="{DBAF2647-8048-487E-86E6-C922A3AA4B79}" type="slidenum">
              <a:rPr lang="de-DE" smtClean="0"/>
              <a:t>‹#›</a:t>
            </a:fld>
            <a:endParaRPr lang="de-DE"/>
          </a:p>
        </p:txBody>
      </p:sp>
      <p:pic>
        <p:nvPicPr>
          <p:cNvPr id="7" name="Grafik 6" descr="Ein Bild, das Zeichnung enthält.&#10;&#10;Automatisch generierte Beschreibung">
            <a:extLst>
              <a:ext uri="{FF2B5EF4-FFF2-40B4-BE49-F238E27FC236}">
                <a16:creationId xmlns:a16="http://schemas.microsoft.com/office/drawing/2014/main" id="{5FD8231F-4E6C-415B-A9C8-554CFB09FA0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71630" y="6356350"/>
            <a:ext cx="812958" cy="365125"/>
          </a:xfrm>
          <a:prstGeom prst="rect">
            <a:avLst/>
          </a:prstGeom>
        </p:spPr>
      </p:pic>
    </p:spTree>
    <p:extLst>
      <p:ext uri="{BB962C8B-B14F-4D97-AF65-F5344CB8AC3E}">
        <p14:creationId xmlns:p14="http://schemas.microsoft.com/office/powerpoint/2010/main" val="1191683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D521E0F-4901-435E-8D04-A5237F1F903E}"/>
              </a:ext>
            </a:extLst>
          </p:cNvPr>
          <p:cNvSpPr>
            <a:spLocks noGrp="1"/>
          </p:cNvSpPr>
          <p:nvPr>
            <p:ph type="dt" sz="half" idx="10"/>
          </p:nvPr>
        </p:nvSpPr>
        <p:spPr/>
        <p:txBody>
          <a:bodyPr/>
          <a:lstStyle/>
          <a:p>
            <a:fld id="{754E2086-8CAB-4C99-8031-A26DB20B6863}" type="datetimeFigureOut">
              <a:rPr lang="de-DE" smtClean="0"/>
              <a:t>15.12.2024</a:t>
            </a:fld>
            <a:endParaRPr lang="de-DE"/>
          </a:p>
        </p:txBody>
      </p:sp>
      <p:sp>
        <p:nvSpPr>
          <p:cNvPr id="3" name="Fußzeilenplatzhalter 2">
            <a:extLst>
              <a:ext uri="{FF2B5EF4-FFF2-40B4-BE49-F238E27FC236}">
                <a16:creationId xmlns:a16="http://schemas.microsoft.com/office/drawing/2014/main" id="{CE875299-3032-4DD4-9324-5511E5E36D1D}"/>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60D1F458-5BD1-473B-907E-CF66B8306516}"/>
              </a:ext>
            </a:extLst>
          </p:cNvPr>
          <p:cNvSpPr>
            <a:spLocks noGrp="1"/>
          </p:cNvSpPr>
          <p:nvPr>
            <p:ph type="sldNum" sz="quarter" idx="12"/>
          </p:nvPr>
        </p:nvSpPr>
        <p:spPr/>
        <p:txBody>
          <a:bodyPr/>
          <a:lstStyle/>
          <a:p>
            <a:fld id="{DBAF2647-8048-487E-86E6-C922A3AA4B79}" type="slidenum">
              <a:rPr lang="de-DE" smtClean="0"/>
              <a:t>‹#›</a:t>
            </a:fld>
            <a:endParaRPr lang="de-DE"/>
          </a:p>
        </p:txBody>
      </p:sp>
      <p:pic>
        <p:nvPicPr>
          <p:cNvPr id="6" name="Grafik 5" descr="Ein Bild, das Zeichnung enthält.&#10;&#10;Automatisch generierte Beschreibung">
            <a:extLst>
              <a:ext uri="{FF2B5EF4-FFF2-40B4-BE49-F238E27FC236}">
                <a16:creationId xmlns:a16="http://schemas.microsoft.com/office/drawing/2014/main" id="{D364FC51-1E4D-4AEB-9DBF-2CC2B152AB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71630" y="6356350"/>
            <a:ext cx="812958" cy="365125"/>
          </a:xfrm>
          <a:prstGeom prst="rect">
            <a:avLst/>
          </a:prstGeom>
        </p:spPr>
      </p:pic>
    </p:spTree>
    <p:extLst>
      <p:ext uri="{BB962C8B-B14F-4D97-AF65-F5344CB8AC3E}">
        <p14:creationId xmlns:p14="http://schemas.microsoft.com/office/powerpoint/2010/main" val="4170934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2E1073-C1AD-4B9A-9D61-0C893D8A45E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BD801D75-8E26-4E39-AFFE-DD35ECC4B1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1C8AED1-6370-4EAC-A7A1-8E26074637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BC61A2F-0C6F-4C6E-B2C1-386A6E90E430}"/>
              </a:ext>
            </a:extLst>
          </p:cNvPr>
          <p:cNvSpPr>
            <a:spLocks noGrp="1"/>
          </p:cNvSpPr>
          <p:nvPr>
            <p:ph type="dt" sz="half" idx="10"/>
          </p:nvPr>
        </p:nvSpPr>
        <p:spPr/>
        <p:txBody>
          <a:bodyPr/>
          <a:lstStyle/>
          <a:p>
            <a:fld id="{754E2086-8CAB-4C99-8031-A26DB20B6863}" type="datetimeFigureOut">
              <a:rPr lang="de-DE" smtClean="0"/>
              <a:t>15.12.2024</a:t>
            </a:fld>
            <a:endParaRPr lang="de-DE"/>
          </a:p>
        </p:txBody>
      </p:sp>
      <p:sp>
        <p:nvSpPr>
          <p:cNvPr id="6" name="Fußzeilenplatzhalter 5">
            <a:extLst>
              <a:ext uri="{FF2B5EF4-FFF2-40B4-BE49-F238E27FC236}">
                <a16:creationId xmlns:a16="http://schemas.microsoft.com/office/drawing/2014/main" id="{99D63218-F078-4C91-9D2C-CB0FA9BC831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F6D542E-7F45-4C53-9C04-DD39E24AC251}"/>
              </a:ext>
            </a:extLst>
          </p:cNvPr>
          <p:cNvSpPr>
            <a:spLocks noGrp="1"/>
          </p:cNvSpPr>
          <p:nvPr>
            <p:ph type="sldNum" sz="quarter" idx="12"/>
          </p:nvPr>
        </p:nvSpPr>
        <p:spPr/>
        <p:txBody>
          <a:bodyPr/>
          <a:lstStyle/>
          <a:p>
            <a:fld id="{DBAF2647-8048-487E-86E6-C922A3AA4B79}" type="slidenum">
              <a:rPr lang="de-DE" smtClean="0"/>
              <a:t>‹#›</a:t>
            </a:fld>
            <a:endParaRPr lang="de-DE"/>
          </a:p>
        </p:txBody>
      </p:sp>
    </p:spTree>
    <p:extLst>
      <p:ext uri="{BB962C8B-B14F-4D97-AF65-F5344CB8AC3E}">
        <p14:creationId xmlns:p14="http://schemas.microsoft.com/office/powerpoint/2010/main" val="2362023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C00585-27EA-4E1A-ACBF-C1939B6BF04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67100F67-2852-498E-A3B4-A50607BB4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AADBC0E5-52E7-43A1-B9C9-1EB87DEACE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5853C22-6FC7-4FEF-93AC-D088B8D0EF26}"/>
              </a:ext>
            </a:extLst>
          </p:cNvPr>
          <p:cNvSpPr>
            <a:spLocks noGrp="1"/>
          </p:cNvSpPr>
          <p:nvPr>
            <p:ph type="dt" sz="half" idx="10"/>
          </p:nvPr>
        </p:nvSpPr>
        <p:spPr/>
        <p:txBody>
          <a:bodyPr/>
          <a:lstStyle/>
          <a:p>
            <a:fld id="{754E2086-8CAB-4C99-8031-A26DB20B6863}" type="datetimeFigureOut">
              <a:rPr lang="de-DE" smtClean="0"/>
              <a:t>15.12.2024</a:t>
            </a:fld>
            <a:endParaRPr lang="de-DE"/>
          </a:p>
        </p:txBody>
      </p:sp>
      <p:sp>
        <p:nvSpPr>
          <p:cNvPr id="6" name="Fußzeilenplatzhalter 5">
            <a:extLst>
              <a:ext uri="{FF2B5EF4-FFF2-40B4-BE49-F238E27FC236}">
                <a16:creationId xmlns:a16="http://schemas.microsoft.com/office/drawing/2014/main" id="{817E4637-4431-40DE-81D4-C413D475B3B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A3609BD-5ECC-4677-B825-9F7E2A86948A}"/>
              </a:ext>
            </a:extLst>
          </p:cNvPr>
          <p:cNvSpPr>
            <a:spLocks noGrp="1"/>
          </p:cNvSpPr>
          <p:nvPr>
            <p:ph type="sldNum" sz="quarter" idx="12"/>
          </p:nvPr>
        </p:nvSpPr>
        <p:spPr/>
        <p:txBody>
          <a:bodyPr/>
          <a:lstStyle/>
          <a:p>
            <a:fld id="{DBAF2647-8048-487E-86E6-C922A3AA4B79}" type="slidenum">
              <a:rPr lang="de-DE" smtClean="0"/>
              <a:t>‹#›</a:t>
            </a:fld>
            <a:endParaRPr lang="de-DE"/>
          </a:p>
        </p:txBody>
      </p:sp>
    </p:spTree>
    <p:extLst>
      <p:ext uri="{BB962C8B-B14F-4D97-AF65-F5344CB8AC3E}">
        <p14:creationId xmlns:p14="http://schemas.microsoft.com/office/powerpoint/2010/main" val="425419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CA45A5D4-568A-403B-8D38-22B2FC1F5C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9E7EF6A2-7187-4DED-9955-6047942F3A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1525BD1-13A0-4ECE-A216-C27ED32838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4E2086-8CAB-4C99-8031-A26DB20B6863}" type="datetimeFigureOut">
              <a:rPr lang="de-DE" smtClean="0"/>
              <a:t>15.12.2024</a:t>
            </a:fld>
            <a:endParaRPr lang="de-DE"/>
          </a:p>
        </p:txBody>
      </p:sp>
      <p:sp>
        <p:nvSpPr>
          <p:cNvPr id="5" name="Fußzeilenplatzhalter 4">
            <a:extLst>
              <a:ext uri="{FF2B5EF4-FFF2-40B4-BE49-F238E27FC236}">
                <a16:creationId xmlns:a16="http://schemas.microsoft.com/office/drawing/2014/main" id="{7C1CAE34-04B8-413D-BB4B-BEEDD8C096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AT" dirty="0"/>
              <a:t>@ 2020  - CGS IT Solutions GmbH</a:t>
            </a:r>
          </a:p>
          <a:p>
            <a:r>
              <a:rPr lang="de-DE" dirty="0"/>
              <a:t>http://www.cgs.at </a:t>
            </a:r>
          </a:p>
        </p:txBody>
      </p:sp>
      <p:sp>
        <p:nvSpPr>
          <p:cNvPr id="6" name="Foliennummernplatzhalter 5">
            <a:extLst>
              <a:ext uri="{FF2B5EF4-FFF2-40B4-BE49-F238E27FC236}">
                <a16:creationId xmlns:a16="http://schemas.microsoft.com/office/drawing/2014/main" id="{AA21A589-9C39-47F8-B16F-6FA5CD800059}"/>
              </a:ext>
            </a:extLst>
          </p:cNvPr>
          <p:cNvSpPr>
            <a:spLocks noGrp="1"/>
          </p:cNvSpPr>
          <p:nvPr>
            <p:ph type="sldNum" sz="quarter" idx="4"/>
          </p:nvPr>
        </p:nvSpPr>
        <p:spPr>
          <a:xfrm>
            <a:off x="8610600" y="6356350"/>
            <a:ext cx="255868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AF2647-8048-487E-86E6-C922A3AA4B79}" type="slidenum">
              <a:rPr lang="de-DE" smtClean="0"/>
              <a:t>‹#›</a:t>
            </a:fld>
            <a:endParaRPr lang="de-DE"/>
          </a:p>
        </p:txBody>
      </p:sp>
      <p:pic>
        <p:nvPicPr>
          <p:cNvPr id="8" name="Grafik 7" descr="Ein Bild, das Zeichnung enthält.&#10;&#10;Automatisch generierte Beschreibung">
            <a:extLst>
              <a:ext uri="{FF2B5EF4-FFF2-40B4-BE49-F238E27FC236}">
                <a16:creationId xmlns:a16="http://schemas.microsoft.com/office/drawing/2014/main" id="{970C9F32-5FDB-4E2A-B592-DAE5080E05A6}"/>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1271630" y="6356350"/>
            <a:ext cx="812958" cy="365125"/>
          </a:xfrm>
          <a:prstGeom prst="rect">
            <a:avLst/>
          </a:prstGeom>
        </p:spPr>
      </p:pic>
    </p:spTree>
    <p:extLst>
      <p:ext uri="{BB962C8B-B14F-4D97-AF65-F5344CB8AC3E}">
        <p14:creationId xmlns:p14="http://schemas.microsoft.com/office/powerpoint/2010/main" val="407902753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office@cgs.a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diagramLayout" Target="../diagrams/layout1.xml"/><Relationship Id="rId7" Type="http://schemas.openxmlformats.org/officeDocument/2006/relationships/image" Target="../media/image1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94B54C-21C4-4FA4-9763-19DC8D2D225F}"/>
              </a:ext>
            </a:extLst>
          </p:cNvPr>
          <p:cNvSpPr>
            <a:spLocks noGrp="1"/>
          </p:cNvSpPr>
          <p:nvPr>
            <p:ph type="ctrTitle"/>
          </p:nvPr>
        </p:nvSpPr>
        <p:spPr/>
        <p:txBody>
          <a:bodyPr>
            <a:normAutofit fontScale="90000"/>
          </a:bodyPr>
          <a:lstStyle/>
          <a:p>
            <a:r>
              <a:rPr lang="de-DE" dirty="0" err="1"/>
              <a:t>DevOps</a:t>
            </a:r>
            <a:r>
              <a:rPr lang="de-DE" dirty="0"/>
              <a:t> </a:t>
            </a:r>
            <a:br>
              <a:rPr lang="de-DE" dirty="0"/>
            </a:br>
            <a:r>
              <a:rPr lang="de-DE" dirty="0"/>
              <a:t>Cloud Computing / Java</a:t>
            </a:r>
            <a:br>
              <a:rPr lang="de-DE" dirty="0"/>
            </a:br>
            <a:r>
              <a:rPr lang="de-DE" dirty="0"/>
              <a:t>12 - 2024</a:t>
            </a:r>
          </a:p>
        </p:txBody>
      </p:sp>
      <p:sp>
        <p:nvSpPr>
          <p:cNvPr id="3" name="Untertitel 2">
            <a:extLst>
              <a:ext uri="{FF2B5EF4-FFF2-40B4-BE49-F238E27FC236}">
                <a16:creationId xmlns:a16="http://schemas.microsoft.com/office/drawing/2014/main" id="{BC762280-0FC2-4702-8DFC-CF40B520B8AD}"/>
              </a:ext>
            </a:extLst>
          </p:cNvPr>
          <p:cNvSpPr>
            <a:spLocks noGrp="1"/>
          </p:cNvSpPr>
          <p:nvPr>
            <p:ph type="subTitle" idx="1"/>
          </p:nvPr>
        </p:nvSpPr>
        <p:spPr>
          <a:xfrm>
            <a:off x="1524000" y="4084320"/>
            <a:ext cx="9144000" cy="1840992"/>
          </a:xfrm>
        </p:spPr>
        <p:txBody>
          <a:bodyPr>
            <a:normAutofit fontScale="70000" lnSpcReduction="20000"/>
          </a:bodyPr>
          <a:lstStyle/>
          <a:p>
            <a:r>
              <a:rPr lang="de-DE" dirty="0"/>
              <a:t>Mag. C. Schäfer </a:t>
            </a:r>
          </a:p>
          <a:p>
            <a:endParaRPr lang="de-DE" dirty="0"/>
          </a:p>
          <a:p>
            <a:endParaRPr lang="de-DE" dirty="0"/>
          </a:p>
          <a:p>
            <a:r>
              <a:rPr lang="de-DE" dirty="0"/>
              <a:t>Contact:</a:t>
            </a:r>
          </a:p>
          <a:p>
            <a:r>
              <a:rPr lang="de-DE" dirty="0">
                <a:hlinkClick r:id="rId2"/>
              </a:rPr>
              <a:t>office@cgs.at</a:t>
            </a:r>
            <a:endParaRPr lang="de-DE" dirty="0"/>
          </a:p>
          <a:p>
            <a:r>
              <a:rPr lang="de-DE" dirty="0" err="1"/>
              <a:t>phone</a:t>
            </a:r>
            <a:r>
              <a:rPr lang="de-DE" dirty="0"/>
              <a:t>: 0650 9446990</a:t>
            </a:r>
          </a:p>
        </p:txBody>
      </p:sp>
    </p:spTree>
    <p:extLst>
      <p:ext uri="{BB962C8B-B14F-4D97-AF65-F5344CB8AC3E}">
        <p14:creationId xmlns:p14="http://schemas.microsoft.com/office/powerpoint/2010/main" val="2962376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9C04A-5D94-8D05-D288-A9F048861CAB}"/>
              </a:ext>
            </a:extLst>
          </p:cNvPr>
          <p:cNvSpPr>
            <a:spLocks noGrp="1"/>
          </p:cNvSpPr>
          <p:nvPr>
            <p:ph type="title"/>
          </p:nvPr>
        </p:nvSpPr>
        <p:spPr/>
        <p:txBody>
          <a:bodyPr/>
          <a:lstStyle/>
          <a:p>
            <a:r>
              <a:rPr lang="en" dirty="0"/>
              <a:t>Apache Jenkins  - Workflow and Build Management</a:t>
            </a:r>
          </a:p>
        </p:txBody>
      </p:sp>
      <p:sp>
        <p:nvSpPr>
          <p:cNvPr id="3" name="Content Placeholder 2">
            <a:extLst>
              <a:ext uri="{FF2B5EF4-FFF2-40B4-BE49-F238E27FC236}">
                <a16:creationId xmlns:a16="http://schemas.microsoft.com/office/drawing/2014/main" id="{038D725D-0DE6-B7A1-3C5F-82D04C1DF2D9}"/>
              </a:ext>
            </a:extLst>
          </p:cNvPr>
          <p:cNvSpPr>
            <a:spLocks noGrp="1"/>
          </p:cNvSpPr>
          <p:nvPr>
            <p:ph idx="1"/>
          </p:nvPr>
        </p:nvSpPr>
        <p:spPr/>
        <p:txBody>
          <a:bodyPr/>
          <a:lstStyle/>
          <a:p>
            <a:r>
              <a:rPr lang="de-DE" dirty="0" err="1"/>
              <a:t>Continuous</a:t>
            </a:r>
            <a:r>
              <a:rPr lang="de-DE" dirty="0"/>
              <a:t> Integration and Stages</a:t>
            </a:r>
            <a:endParaRPr lang="en" dirty="0"/>
          </a:p>
        </p:txBody>
      </p:sp>
    </p:spTree>
    <p:extLst>
      <p:ext uri="{BB962C8B-B14F-4D97-AF65-F5344CB8AC3E}">
        <p14:creationId xmlns:p14="http://schemas.microsoft.com/office/powerpoint/2010/main" val="151120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2678D1-2E76-4C8A-8CCB-B2F1BA1FB977}"/>
              </a:ext>
            </a:extLst>
          </p:cNvPr>
          <p:cNvSpPr>
            <a:spLocks noGrp="1"/>
          </p:cNvSpPr>
          <p:nvPr>
            <p:ph type="title"/>
          </p:nvPr>
        </p:nvSpPr>
        <p:spPr/>
        <p:txBody>
          <a:bodyPr/>
          <a:lstStyle/>
          <a:p>
            <a:r>
              <a:rPr lang="en" dirty="0"/>
              <a:t>Apache Jenkins  - Workflow and Build Management</a:t>
            </a:r>
            <a:endParaRPr lang="de-DE" dirty="0"/>
          </a:p>
        </p:txBody>
      </p:sp>
      <p:pic>
        <p:nvPicPr>
          <p:cNvPr id="5" name="Grafik 4">
            <a:extLst>
              <a:ext uri="{FF2B5EF4-FFF2-40B4-BE49-F238E27FC236}">
                <a16:creationId xmlns:a16="http://schemas.microsoft.com/office/drawing/2014/main" id="{DFF745BE-432A-4E6E-922F-935450AC2AD4}"/>
              </a:ext>
            </a:extLst>
          </p:cNvPr>
          <p:cNvPicPr>
            <a:picLocks noChangeAspect="1"/>
          </p:cNvPicPr>
          <p:nvPr/>
        </p:nvPicPr>
        <p:blipFill>
          <a:blip r:embed="rId2"/>
          <a:stretch>
            <a:fillRect/>
          </a:stretch>
        </p:blipFill>
        <p:spPr>
          <a:xfrm>
            <a:off x="838200" y="1609207"/>
            <a:ext cx="9661517" cy="4548690"/>
          </a:xfrm>
          <a:prstGeom prst="rect">
            <a:avLst/>
          </a:prstGeom>
        </p:spPr>
      </p:pic>
    </p:spTree>
    <p:extLst>
      <p:ext uri="{BB962C8B-B14F-4D97-AF65-F5344CB8AC3E}">
        <p14:creationId xmlns:p14="http://schemas.microsoft.com/office/powerpoint/2010/main" val="2580340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8C0C7-F005-92E0-82D8-582B08141D2B}"/>
              </a:ext>
            </a:extLst>
          </p:cNvPr>
          <p:cNvSpPr>
            <a:spLocks noGrp="1"/>
          </p:cNvSpPr>
          <p:nvPr>
            <p:ph type="title"/>
          </p:nvPr>
        </p:nvSpPr>
        <p:spPr/>
        <p:txBody>
          <a:bodyPr/>
          <a:lstStyle/>
          <a:p>
            <a:r>
              <a:rPr lang="en" dirty="0"/>
              <a:t>Cloud Computing - Basics</a:t>
            </a:r>
          </a:p>
        </p:txBody>
      </p:sp>
      <p:sp>
        <p:nvSpPr>
          <p:cNvPr id="3" name="Text Placeholder 2">
            <a:extLst>
              <a:ext uri="{FF2B5EF4-FFF2-40B4-BE49-F238E27FC236}">
                <a16:creationId xmlns:a16="http://schemas.microsoft.com/office/drawing/2014/main" id="{BC31D828-9D2B-88C8-DC42-84409A1B0BF4}"/>
              </a:ext>
            </a:extLst>
          </p:cNvPr>
          <p:cNvSpPr>
            <a:spLocks noGrp="1"/>
          </p:cNvSpPr>
          <p:nvPr>
            <p:ph type="body" idx="1"/>
          </p:nvPr>
        </p:nvSpPr>
        <p:spPr/>
        <p:txBody>
          <a:bodyPr/>
          <a:lstStyle/>
          <a:p>
            <a:endParaRPr lang="en"/>
          </a:p>
        </p:txBody>
      </p:sp>
    </p:spTree>
    <p:extLst>
      <p:ext uri="{BB962C8B-B14F-4D97-AF65-F5344CB8AC3E}">
        <p14:creationId xmlns:p14="http://schemas.microsoft.com/office/powerpoint/2010/main" val="3245751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2C682-94BF-D33A-65AB-E8067E88349A}"/>
              </a:ext>
            </a:extLst>
          </p:cNvPr>
          <p:cNvSpPr>
            <a:spLocks noGrp="1"/>
          </p:cNvSpPr>
          <p:nvPr>
            <p:ph type="title"/>
          </p:nvPr>
        </p:nvSpPr>
        <p:spPr/>
        <p:txBody>
          <a:bodyPr/>
          <a:lstStyle/>
          <a:p>
            <a:r>
              <a:rPr lang="en" dirty="0"/>
              <a:t>Cloud Computing - Basics</a:t>
            </a:r>
          </a:p>
        </p:txBody>
      </p:sp>
      <p:sp>
        <p:nvSpPr>
          <p:cNvPr id="6" name="Rectangle 3">
            <a:extLst>
              <a:ext uri="{FF2B5EF4-FFF2-40B4-BE49-F238E27FC236}">
                <a16:creationId xmlns:a16="http://schemas.microsoft.com/office/drawing/2014/main" id="{FD5D87E6-12E4-78BA-E217-AB7333C8C148}"/>
              </a:ext>
            </a:extLst>
          </p:cNvPr>
          <p:cNvSpPr>
            <a:spLocks noGrp="1" noChangeArrowheads="1"/>
          </p:cNvSpPr>
          <p:nvPr>
            <p:ph idx="1"/>
          </p:nvPr>
        </p:nvSpPr>
        <p:spPr bwMode="auto">
          <a:xfrm>
            <a:off x="1843134" y="2606589"/>
            <a:ext cx="9165880"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Infrastructure as a Service (IaaS):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 Offers fundamental computing resources such as virtual machines and storage. </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 Popular platforms include Amazon EC2, Microsoft Azure, and Google Compute Engine.</a:t>
            </a:r>
          </a:p>
          <a:p>
            <a:pPr marL="457200" lvl="1" indent="0" eaLnBrk="0" fontAlgn="base" hangingPunct="0">
              <a:lnSpc>
                <a:spcPct val="100000"/>
              </a:lnSpc>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Platform as a Service (PaaS):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 Provides a development platform, including tools and frameworks. </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 Examples include AWS Elastic Beanstalk and Google App Engine. </a:t>
            </a:r>
          </a:p>
          <a:p>
            <a:pPr marL="457200" lvl="1" indent="0" eaLnBrk="0" fontAlgn="base" hangingPunct="0">
              <a:lnSpc>
                <a:spcPct val="100000"/>
              </a:lnSpc>
              <a:spcBef>
                <a:spcPct val="0"/>
              </a:spcBef>
              <a:spcAft>
                <a:spcPct val="0"/>
              </a:spcAft>
              <a:buFontTx/>
              <a:buChar char="•"/>
            </a:pPr>
            <a:endParaRPr lang="en-US" altLang="en-US" sz="1400" dirty="0">
              <a:latin typeface="Arial" panose="020B0604020202020204" pitchFamily="34" charset="0"/>
            </a:endParaRPr>
          </a:p>
          <a:p>
            <a:pPr marL="0" indent="0" eaLnBrk="0" fontAlgn="base" hangingPunct="0">
              <a:lnSpc>
                <a:spcPct val="100000"/>
              </a:lnSpc>
              <a:spcBef>
                <a:spcPct val="0"/>
              </a:spcBef>
              <a:spcAft>
                <a:spcPct val="0"/>
              </a:spcAft>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 Software as a Service (</a:t>
            </a:r>
            <a:r>
              <a:rPr lang="en-US" altLang="en-US" sz="1800" b="1" dirty="0">
                <a:latin typeface="Arial" panose="020B0604020202020204" pitchFamily="34" charset="0"/>
              </a:rPr>
              <a:t>S</a:t>
            </a:r>
            <a:r>
              <a:rPr kumimoji="0" lang="en-US" altLang="en-US" sz="1800" b="1" i="0" u="none" strike="noStrike" cap="none" normalizeH="0" baseline="0" dirty="0">
                <a:ln>
                  <a:noFill/>
                </a:ln>
                <a:solidFill>
                  <a:schemeClr val="tx1"/>
                </a:solidFill>
                <a:effectLst/>
                <a:latin typeface="Arial" panose="020B0604020202020204" pitchFamily="34" charset="0"/>
              </a:rPr>
              <a:t>aaS):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 Provides a Software Service as a Cloud Service like Billing, or Banking</a:t>
            </a:r>
          </a:p>
          <a:p>
            <a:pPr marL="457200" lvl="1" indent="0" eaLnBrk="0" fontAlgn="base" hangingPunct="0">
              <a:lnSpc>
                <a:spcPct val="100000"/>
              </a:lnSpc>
              <a:spcBef>
                <a:spcPct val="0"/>
              </a:spcBef>
              <a:spcAft>
                <a:spcPct val="0"/>
              </a:spcAft>
              <a:buFontTx/>
              <a:buChar char="•"/>
            </a:pPr>
            <a:endParaRPr lang="en-US" altLang="en-US" sz="1400" dirty="0">
              <a:latin typeface="Arial" panose="020B0604020202020204" pitchFamily="34" charset="0"/>
            </a:endParaRPr>
          </a:p>
          <a:p>
            <a:pPr marL="457200" lvl="1" indent="0" eaLnBrk="0" fontAlgn="base" hangingPunct="0">
              <a:lnSpc>
                <a:spcPct val="100000"/>
              </a:lnSpc>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4283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5D6F4-2BB2-52F2-8FF2-57F1207DB075}"/>
              </a:ext>
            </a:extLst>
          </p:cNvPr>
          <p:cNvSpPr>
            <a:spLocks noGrp="1"/>
          </p:cNvSpPr>
          <p:nvPr>
            <p:ph type="title"/>
          </p:nvPr>
        </p:nvSpPr>
        <p:spPr/>
        <p:txBody>
          <a:bodyPr/>
          <a:lstStyle/>
          <a:p>
            <a:r>
              <a:rPr lang="en-US" dirty="0"/>
              <a:t>Java in the Cloud</a:t>
            </a:r>
            <a:endParaRPr lang="en" dirty="0"/>
          </a:p>
        </p:txBody>
      </p:sp>
      <p:sp>
        <p:nvSpPr>
          <p:cNvPr id="3" name="Content Placeholder 2">
            <a:extLst>
              <a:ext uri="{FF2B5EF4-FFF2-40B4-BE49-F238E27FC236}">
                <a16:creationId xmlns:a16="http://schemas.microsoft.com/office/drawing/2014/main" id="{25F109EF-C0F6-EA4B-88E7-FF1E01CC70AD}"/>
              </a:ext>
            </a:extLst>
          </p:cNvPr>
          <p:cNvSpPr>
            <a:spLocks noGrp="1"/>
          </p:cNvSpPr>
          <p:nvPr>
            <p:ph idx="1"/>
          </p:nvPr>
        </p:nvSpPr>
        <p:spPr>
          <a:xfrm>
            <a:off x="838200" y="1825626"/>
            <a:ext cx="10614434" cy="4149661"/>
          </a:xfrm>
        </p:spPr>
        <p:txBody>
          <a:bodyPr>
            <a:normAutofit/>
          </a:bodyPr>
          <a:lstStyle/>
          <a:p>
            <a:r>
              <a:rPr lang="en-US" dirty="0"/>
              <a:t>Java's platform independence makes it an ideal candidate for cloud environments. </a:t>
            </a:r>
          </a:p>
          <a:p>
            <a:r>
              <a:rPr lang="en-US" dirty="0"/>
              <a:t>With frameworks like Spring Boot and Quarkus, developers can build microservices optimized for cloud deployment. </a:t>
            </a:r>
          </a:p>
          <a:p>
            <a:r>
              <a:rPr lang="en-US" dirty="0"/>
              <a:t>Additionally, tools like Docker simplify containerizing Java applications, while Kubernetes ensures efficient orchestration and scaling.</a:t>
            </a:r>
            <a:endParaRPr lang="en" dirty="0"/>
          </a:p>
        </p:txBody>
      </p:sp>
    </p:spTree>
    <p:extLst>
      <p:ext uri="{BB962C8B-B14F-4D97-AF65-F5344CB8AC3E}">
        <p14:creationId xmlns:p14="http://schemas.microsoft.com/office/powerpoint/2010/main" val="3892674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E1C8-B2B3-8A84-4862-76C22FF012B7}"/>
              </a:ext>
            </a:extLst>
          </p:cNvPr>
          <p:cNvSpPr>
            <a:spLocks noGrp="1"/>
          </p:cNvSpPr>
          <p:nvPr>
            <p:ph type="title"/>
          </p:nvPr>
        </p:nvSpPr>
        <p:spPr/>
        <p:txBody>
          <a:bodyPr/>
          <a:lstStyle/>
          <a:p>
            <a:endParaRPr lang="en"/>
          </a:p>
        </p:txBody>
      </p:sp>
      <p:sp>
        <p:nvSpPr>
          <p:cNvPr id="3" name="Content Placeholder 2">
            <a:extLst>
              <a:ext uri="{FF2B5EF4-FFF2-40B4-BE49-F238E27FC236}">
                <a16:creationId xmlns:a16="http://schemas.microsoft.com/office/drawing/2014/main" id="{802ADF16-7E13-8ABF-E709-2419346AD15F}"/>
              </a:ext>
            </a:extLst>
          </p:cNvPr>
          <p:cNvSpPr>
            <a:spLocks noGrp="1"/>
          </p:cNvSpPr>
          <p:nvPr>
            <p:ph idx="1"/>
          </p:nvPr>
        </p:nvSpPr>
        <p:spPr/>
        <p:txBody>
          <a:bodyPr/>
          <a:lstStyle/>
          <a:p>
            <a:r>
              <a:rPr lang="en-US" dirty="0"/>
              <a:t>AWS (Amazon Web Services): </a:t>
            </a:r>
          </a:p>
          <a:p>
            <a:pPr lvl="1"/>
            <a:r>
              <a:rPr lang="en-US" dirty="0"/>
              <a:t>Comprehensive services like Amazon EC2, S3, and Lambda for cloud-native Java applications.</a:t>
            </a:r>
          </a:p>
          <a:p>
            <a:r>
              <a:rPr lang="en-US" dirty="0"/>
              <a:t>Google Cloud Platform: </a:t>
            </a:r>
          </a:p>
          <a:p>
            <a:pPr lvl="1"/>
            <a:r>
              <a:rPr lang="en-US" dirty="0"/>
              <a:t>Tools for AI integration and seamless Kubernetes deployment.</a:t>
            </a:r>
          </a:p>
          <a:p>
            <a:r>
              <a:rPr lang="en-US" dirty="0"/>
              <a:t>Microsoft Azure: </a:t>
            </a:r>
          </a:p>
          <a:p>
            <a:pPr lvl="1"/>
            <a:r>
              <a:rPr lang="en-US" dirty="0"/>
              <a:t>Robust enterprise-level PaaS for Java.</a:t>
            </a:r>
            <a:endParaRPr lang="en" dirty="0"/>
          </a:p>
        </p:txBody>
      </p:sp>
    </p:spTree>
    <p:extLst>
      <p:ext uri="{BB962C8B-B14F-4D97-AF65-F5344CB8AC3E}">
        <p14:creationId xmlns:p14="http://schemas.microsoft.com/office/powerpoint/2010/main" val="1016607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323AE-4E29-13A2-62A2-87100660AE0C}"/>
              </a:ext>
            </a:extLst>
          </p:cNvPr>
          <p:cNvSpPr>
            <a:spLocks noGrp="1"/>
          </p:cNvSpPr>
          <p:nvPr>
            <p:ph type="title"/>
          </p:nvPr>
        </p:nvSpPr>
        <p:spPr/>
        <p:txBody>
          <a:bodyPr/>
          <a:lstStyle/>
          <a:p>
            <a:pPr algn="ctr"/>
            <a:r>
              <a:rPr lang="en" dirty="0"/>
              <a:t>AWS Web-Service </a:t>
            </a:r>
            <a:br>
              <a:rPr lang="en" dirty="0"/>
            </a:br>
            <a:r>
              <a:rPr lang="en" dirty="0"/>
              <a:t>Building Blocks</a:t>
            </a:r>
          </a:p>
        </p:txBody>
      </p:sp>
      <p:sp>
        <p:nvSpPr>
          <p:cNvPr id="3" name="Text Placeholder 2">
            <a:extLst>
              <a:ext uri="{FF2B5EF4-FFF2-40B4-BE49-F238E27FC236}">
                <a16:creationId xmlns:a16="http://schemas.microsoft.com/office/drawing/2014/main" id="{DC1D6876-3835-7440-F4C2-0B9E4ACC8573}"/>
              </a:ext>
            </a:extLst>
          </p:cNvPr>
          <p:cNvSpPr>
            <a:spLocks noGrp="1"/>
          </p:cNvSpPr>
          <p:nvPr>
            <p:ph type="body" idx="1"/>
          </p:nvPr>
        </p:nvSpPr>
        <p:spPr/>
        <p:txBody>
          <a:bodyPr/>
          <a:lstStyle/>
          <a:p>
            <a:endParaRPr lang="en"/>
          </a:p>
        </p:txBody>
      </p:sp>
    </p:spTree>
    <p:extLst>
      <p:ext uri="{BB962C8B-B14F-4D97-AF65-F5344CB8AC3E}">
        <p14:creationId xmlns:p14="http://schemas.microsoft.com/office/powerpoint/2010/main" val="4187102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B02D0-433A-FA59-F24F-0BFF258FDE33}"/>
              </a:ext>
            </a:extLst>
          </p:cNvPr>
          <p:cNvSpPr>
            <a:spLocks noGrp="1"/>
          </p:cNvSpPr>
          <p:nvPr>
            <p:ph type="title"/>
          </p:nvPr>
        </p:nvSpPr>
        <p:spPr/>
        <p:txBody>
          <a:bodyPr/>
          <a:lstStyle/>
          <a:p>
            <a:r>
              <a:rPr lang="en-US" dirty="0"/>
              <a:t>AWS Cloud Building Blocks</a:t>
            </a:r>
            <a:endParaRPr lang="en" dirty="0"/>
          </a:p>
        </p:txBody>
      </p:sp>
      <p:sp>
        <p:nvSpPr>
          <p:cNvPr id="3" name="Content Placeholder 2">
            <a:extLst>
              <a:ext uri="{FF2B5EF4-FFF2-40B4-BE49-F238E27FC236}">
                <a16:creationId xmlns:a16="http://schemas.microsoft.com/office/drawing/2014/main" id="{8B4BBBDF-62F7-ED4C-6194-B3EE425658CF}"/>
              </a:ext>
            </a:extLst>
          </p:cNvPr>
          <p:cNvSpPr>
            <a:spLocks noGrp="1"/>
          </p:cNvSpPr>
          <p:nvPr>
            <p:ph idx="1"/>
          </p:nvPr>
        </p:nvSpPr>
        <p:spPr/>
        <p:txBody>
          <a:bodyPr/>
          <a:lstStyle/>
          <a:p>
            <a:endParaRPr lang="en"/>
          </a:p>
        </p:txBody>
      </p:sp>
    </p:spTree>
    <p:extLst>
      <p:ext uri="{BB962C8B-B14F-4D97-AF65-F5344CB8AC3E}">
        <p14:creationId xmlns:p14="http://schemas.microsoft.com/office/powerpoint/2010/main" val="3684183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7DAD3-635C-F473-805C-5ABCF39CB22C}"/>
              </a:ext>
            </a:extLst>
          </p:cNvPr>
          <p:cNvSpPr>
            <a:spLocks noGrp="1"/>
          </p:cNvSpPr>
          <p:nvPr>
            <p:ph type="title"/>
          </p:nvPr>
        </p:nvSpPr>
        <p:spPr/>
        <p:txBody>
          <a:bodyPr/>
          <a:lstStyle/>
          <a:p>
            <a:r>
              <a:rPr lang="en-US" dirty="0"/>
              <a:t>Introduction to Amazon Web Services (AWS) VPC</a:t>
            </a:r>
            <a:endParaRPr lang="en" dirty="0"/>
          </a:p>
        </p:txBody>
      </p:sp>
      <p:sp>
        <p:nvSpPr>
          <p:cNvPr id="3" name="Content Placeholder 2">
            <a:extLst>
              <a:ext uri="{FF2B5EF4-FFF2-40B4-BE49-F238E27FC236}">
                <a16:creationId xmlns:a16="http://schemas.microsoft.com/office/drawing/2014/main" id="{57C2A816-3ACF-9C40-7296-6C9C9ED523CA}"/>
              </a:ext>
            </a:extLst>
          </p:cNvPr>
          <p:cNvSpPr>
            <a:spLocks noGrp="1"/>
          </p:cNvSpPr>
          <p:nvPr>
            <p:ph idx="1"/>
          </p:nvPr>
        </p:nvSpPr>
        <p:spPr/>
        <p:txBody>
          <a:bodyPr>
            <a:normAutofit/>
          </a:bodyPr>
          <a:lstStyle/>
          <a:p>
            <a:pPr marL="0" indent="0" algn="ctr">
              <a:buNone/>
            </a:pPr>
            <a:r>
              <a:rPr lang="en-US" dirty="0"/>
              <a:t>Amazon Web Services (AWS) Virtual Private Cloud (VPC) allows you to build a secure and isolated virtual network in the cloud. It is the foundational building block for deploying AWS services, ensuring control over your network configuration, traffic, and security.</a:t>
            </a:r>
          </a:p>
          <a:p>
            <a:r>
              <a:rPr lang="en-US" dirty="0"/>
              <a:t>With AWS VPC, you can:</a:t>
            </a:r>
            <a:br>
              <a:rPr lang="en-US" dirty="0"/>
            </a:br>
            <a:endParaRPr lang="en-US" dirty="0"/>
          </a:p>
          <a:p>
            <a:pPr lvl="1"/>
            <a:r>
              <a:rPr lang="en-US" dirty="0"/>
              <a:t>Define your IP address range.</a:t>
            </a:r>
          </a:p>
          <a:p>
            <a:pPr lvl="1"/>
            <a:r>
              <a:rPr lang="en-US" dirty="0"/>
              <a:t>Create subnets for resource isolation.</a:t>
            </a:r>
          </a:p>
          <a:p>
            <a:pPr lvl="1"/>
            <a:r>
              <a:rPr lang="en-US" dirty="0"/>
              <a:t>Configure route tables, gateways, and firewalls for secure connectivity.</a:t>
            </a:r>
          </a:p>
          <a:p>
            <a:pPr lvl="1"/>
            <a:r>
              <a:rPr lang="en-US" dirty="0"/>
              <a:t>Scale resources in a controlled, private environment.</a:t>
            </a:r>
          </a:p>
          <a:p>
            <a:endParaRPr lang="en" dirty="0"/>
          </a:p>
        </p:txBody>
      </p:sp>
    </p:spTree>
    <p:extLst>
      <p:ext uri="{BB962C8B-B14F-4D97-AF65-F5344CB8AC3E}">
        <p14:creationId xmlns:p14="http://schemas.microsoft.com/office/powerpoint/2010/main" val="2959859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17EF3F-8187-413E-830F-4D3BDE78DF45}"/>
              </a:ext>
            </a:extLst>
          </p:cNvPr>
          <p:cNvSpPr>
            <a:spLocks noGrp="1"/>
          </p:cNvSpPr>
          <p:nvPr>
            <p:ph type="title"/>
          </p:nvPr>
        </p:nvSpPr>
        <p:spPr/>
        <p:txBody>
          <a:bodyPr/>
          <a:lstStyle/>
          <a:p>
            <a:r>
              <a:rPr lang="de-DE" dirty="0"/>
              <a:t>Amazon – Cloud Architecture</a:t>
            </a:r>
          </a:p>
        </p:txBody>
      </p:sp>
      <p:pic>
        <p:nvPicPr>
          <p:cNvPr id="2050" name="Picture 2" descr="AWS Architecture Design – Addressing Start-up Requirements">
            <a:extLst>
              <a:ext uri="{FF2B5EF4-FFF2-40B4-BE49-F238E27FC236}">
                <a16:creationId xmlns:a16="http://schemas.microsoft.com/office/drawing/2014/main" id="{90D59C05-56CF-40D2-9372-3D5BB09E4E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9017" y="1431809"/>
            <a:ext cx="7038975" cy="5426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7892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9A41D-54B3-A523-AEE4-FC7D44BE27A9}"/>
              </a:ext>
            </a:extLst>
          </p:cNvPr>
          <p:cNvSpPr>
            <a:spLocks noGrp="1"/>
          </p:cNvSpPr>
          <p:nvPr>
            <p:ph type="title"/>
          </p:nvPr>
        </p:nvSpPr>
        <p:spPr/>
        <p:txBody>
          <a:bodyPr/>
          <a:lstStyle/>
          <a:p>
            <a:r>
              <a:rPr lang="en" dirty="0"/>
              <a:t>Inhalt</a:t>
            </a:r>
          </a:p>
        </p:txBody>
      </p:sp>
      <p:sp>
        <p:nvSpPr>
          <p:cNvPr id="3" name="Content Placeholder 2">
            <a:extLst>
              <a:ext uri="{FF2B5EF4-FFF2-40B4-BE49-F238E27FC236}">
                <a16:creationId xmlns:a16="http://schemas.microsoft.com/office/drawing/2014/main" id="{4E8FB838-4FD2-B318-0655-E64012438BD9}"/>
              </a:ext>
            </a:extLst>
          </p:cNvPr>
          <p:cNvSpPr>
            <a:spLocks noGrp="1"/>
          </p:cNvSpPr>
          <p:nvPr>
            <p:ph idx="1"/>
          </p:nvPr>
        </p:nvSpPr>
        <p:spPr/>
        <p:txBody>
          <a:bodyPr>
            <a:normAutofit fontScale="92500" lnSpcReduction="20000"/>
          </a:bodyPr>
          <a:lstStyle/>
          <a:p>
            <a:r>
              <a:rPr lang="en-US" dirty="0"/>
              <a:t>Course Overview</a:t>
            </a:r>
          </a:p>
          <a:p>
            <a:r>
              <a:rPr lang="en-US" dirty="0"/>
              <a:t>Introduction to DevOps</a:t>
            </a:r>
          </a:p>
          <a:p>
            <a:r>
              <a:rPr lang="en-US" dirty="0"/>
              <a:t>DevOps Tools</a:t>
            </a:r>
          </a:p>
          <a:p>
            <a:r>
              <a:rPr lang="en-US" dirty="0"/>
              <a:t>Cloud Computing Basics</a:t>
            </a:r>
          </a:p>
          <a:p>
            <a:r>
              <a:rPr lang="en-US" dirty="0"/>
              <a:t>AWS Cloud Building Blocks</a:t>
            </a:r>
          </a:p>
          <a:p>
            <a:r>
              <a:rPr lang="en-US" dirty="0"/>
              <a:t>Microservices Architecture</a:t>
            </a:r>
          </a:p>
          <a:p>
            <a:r>
              <a:rPr lang="en-US" dirty="0"/>
              <a:t>Containerization with Docker</a:t>
            </a:r>
          </a:p>
          <a:p>
            <a:r>
              <a:rPr lang="en-US" dirty="0"/>
              <a:t>Infrastructure as Code</a:t>
            </a:r>
          </a:p>
          <a:p>
            <a:r>
              <a:rPr lang="en-US" dirty="0"/>
              <a:t>Hands-On Activities</a:t>
            </a:r>
          </a:p>
          <a:p>
            <a:r>
              <a:rPr lang="en-US" dirty="0"/>
              <a:t>Final Assessment</a:t>
            </a:r>
            <a:endParaRPr lang="en" dirty="0"/>
          </a:p>
        </p:txBody>
      </p:sp>
    </p:spTree>
    <p:extLst>
      <p:ext uri="{BB962C8B-B14F-4D97-AF65-F5344CB8AC3E}">
        <p14:creationId xmlns:p14="http://schemas.microsoft.com/office/powerpoint/2010/main" val="213534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1D097-0FA5-A3B9-B6DA-ADA72EDB1CAC}"/>
              </a:ext>
            </a:extLst>
          </p:cNvPr>
          <p:cNvSpPr>
            <a:spLocks noGrp="1"/>
          </p:cNvSpPr>
          <p:nvPr>
            <p:ph type="title"/>
          </p:nvPr>
        </p:nvSpPr>
        <p:spPr/>
        <p:txBody>
          <a:bodyPr/>
          <a:lstStyle/>
          <a:p>
            <a:r>
              <a:rPr lang="en-US" dirty="0"/>
              <a:t>Chapter: AWS VPC Building Blocks</a:t>
            </a:r>
            <a:endParaRPr lang="en" dirty="0"/>
          </a:p>
        </p:txBody>
      </p:sp>
      <p:sp>
        <p:nvSpPr>
          <p:cNvPr id="3" name="Content Placeholder 2">
            <a:extLst>
              <a:ext uri="{FF2B5EF4-FFF2-40B4-BE49-F238E27FC236}">
                <a16:creationId xmlns:a16="http://schemas.microsoft.com/office/drawing/2014/main" id="{AC37E714-C1C6-3F88-28F7-892137E7B5FB}"/>
              </a:ext>
            </a:extLst>
          </p:cNvPr>
          <p:cNvSpPr>
            <a:spLocks noGrp="1"/>
          </p:cNvSpPr>
          <p:nvPr>
            <p:ph idx="1"/>
          </p:nvPr>
        </p:nvSpPr>
        <p:spPr/>
        <p:txBody>
          <a:bodyPr>
            <a:normAutofit lnSpcReduction="10000"/>
          </a:bodyPr>
          <a:lstStyle/>
          <a:p>
            <a:r>
              <a:rPr lang="en-US" dirty="0"/>
              <a:t>Virtual Private Cloud (VPC)</a:t>
            </a:r>
          </a:p>
          <a:p>
            <a:pPr lvl="1"/>
            <a:r>
              <a:rPr lang="en-US" dirty="0"/>
              <a:t>A logically isolated network in AWS.</a:t>
            </a:r>
          </a:p>
          <a:p>
            <a:pPr lvl="1"/>
            <a:r>
              <a:rPr lang="en-US" dirty="0"/>
              <a:t>You define the IP address range using CIDR blocks (e.g., 10.0.0.0/16).</a:t>
            </a:r>
          </a:p>
          <a:p>
            <a:pPr lvl="1"/>
            <a:r>
              <a:rPr lang="en-US" dirty="0"/>
              <a:t>Acts as the foundation for deploying subnets and configuring network components.</a:t>
            </a:r>
          </a:p>
          <a:p>
            <a:r>
              <a:rPr lang="en-US" dirty="0"/>
              <a:t>2. Subnets</a:t>
            </a:r>
          </a:p>
          <a:p>
            <a:pPr lvl="1"/>
            <a:r>
              <a:rPr lang="en-US" dirty="0"/>
              <a:t>Subdivisions of the VPC's IP range.</a:t>
            </a:r>
          </a:p>
          <a:p>
            <a:pPr lvl="1"/>
            <a:r>
              <a:rPr lang="en-US" dirty="0"/>
              <a:t>Public Subnets: </a:t>
            </a:r>
          </a:p>
          <a:p>
            <a:pPr marL="914400" lvl="2" indent="0">
              <a:buNone/>
            </a:pPr>
            <a:r>
              <a:rPr lang="en-US" dirty="0"/>
              <a:t>Accessible from the internet; used for web servers.</a:t>
            </a:r>
          </a:p>
          <a:p>
            <a:pPr lvl="1"/>
            <a:r>
              <a:rPr lang="en-US" dirty="0"/>
              <a:t>Private Subnets: </a:t>
            </a:r>
          </a:p>
          <a:p>
            <a:pPr lvl="2"/>
            <a:r>
              <a:rPr lang="en-US" dirty="0"/>
              <a:t>Isolated from the internet; </a:t>
            </a:r>
          </a:p>
          <a:p>
            <a:pPr lvl="2"/>
            <a:r>
              <a:rPr lang="en-US" dirty="0"/>
              <a:t>used for application and database servers.</a:t>
            </a:r>
          </a:p>
        </p:txBody>
      </p:sp>
    </p:spTree>
    <p:extLst>
      <p:ext uri="{BB962C8B-B14F-4D97-AF65-F5344CB8AC3E}">
        <p14:creationId xmlns:p14="http://schemas.microsoft.com/office/powerpoint/2010/main" val="2937054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22F64-2B3C-DA9A-72F7-B1ADDAC3EC4E}"/>
              </a:ext>
            </a:extLst>
          </p:cNvPr>
          <p:cNvSpPr>
            <a:spLocks noGrp="1"/>
          </p:cNvSpPr>
          <p:nvPr>
            <p:ph type="title"/>
          </p:nvPr>
        </p:nvSpPr>
        <p:spPr/>
        <p:txBody>
          <a:bodyPr/>
          <a:lstStyle/>
          <a:p>
            <a:r>
              <a:rPr lang="en" dirty="0"/>
              <a:t>Example: 3 Tier Architecture</a:t>
            </a:r>
          </a:p>
        </p:txBody>
      </p:sp>
      <p:sp>
        <p:nvSpPr>
          <p:cNvPr id="3" name="Content Placeholder 2">
            <a:extLst>
              <a:ext uri="{FF2B5EF4-FFF2-40B4-BE49-F238E27FC236}">
                <a16:creationId xmlns:a16="http://schemas.microsoft.com/office/drawing/2014/main" id="{6698771A-345F-0C79-FB18-4745E3F69741}"/>
              </a:ext>
            </a:extLst>
          </p:cNvPr>
          <p:cNvSpPr>
            <a:spLocks noGrp="1"/>
          </p:cNvSpPr>
          <p:nvPr>
            <p:ph idx="1"/>
          </p:nvPr>
        </p:nvSpPr>
        <p:spPr>
          <a:xfrm>
            <a:off x="937789" y="1671716"/>
            <a:ext cx="4829269" cy="4351338"/>
          </a:xfrm>
        </p:spPr>
        <p:txBody>
          <a:bodyPr/>
          <a:lstStyle/>
          <a:p>
            <a:r>
              <a:rPr lang="en-US" dirty="0"/>
              <a:t>A </a:t>
            </a:r>
            <a:r>
              <a:rPr lang="en-US" b="1" dirty="0"/>
              <a:t>3-tier architecture</a:t>
            </a:r>
            <a:r>
              <a:rPr lang="en-US" dirty="0"/>
              <a:t> example illustrates how to organize a network with separate layers for web, application, and database services, leveraging VPC building blocks for enhanced security and scalability.</a:t>
            </a:r>
            <a:endParaRPr lang="en" dirty="0"/>
          </a:p>
        </p:txBody>
      </p:sp>
      <p:pic>
        <p:nvPicPr>
          <p:cNvPr id="8194" name="Picture 2">
            <a:extLst>
              <a:ext uri="{FF2B5EF4-FFF2-40B4-BE49-F238E27FC236}">
                <a16:creationId xmlns:a16="http://schemas.microsoft.com/office/drawing/2014/main" id="{2A5CFB64-15AB-7F1A-E941-687F6D8B71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5394" y="1567750"/>
            <a:ext cx="3997368" cy="372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7846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82E486E-78A7-840F-2BCD-40CB83AB2CCB}"/>
              </a:ext>
            </a:extLst>
          </p:cNvPr>
          <p:cNvSpPr/>
          <p:nvPr/>
        </p:nvSpPr>
        <p:spPr>
          <a:xfrm>
            <a:off x="316871" y="2218099"/>
            <a:ext cx="6210678" cy="453578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
          </a:p>
        </p:txBody>
      </p:sp>
      <p:sp>
        <p:nvSpPr>
          <p:cNvPr id="2" name="Title 1">
            <a:extLst>
              <a:ext uri="{FF2B5EF4-FFF2-40B4-BE49-F238E27FC236}">
                <a16:creationId xmlns:a16="http://schemas.microsoft.com/office/drawing/2014/main" id="{6C19F8C0-A5BF-52E5-0EB4-8F08A21F9FC5}"/>
              </a:ext>
            </a:extLst>
          </p:cNvPr>
          <p:cNvSpPr>
            <a:spLocks noGrp="1"/>
          </p:cNvSpPr>
          <p:nvPr>
            <p:ph type="title"/>
          </p:nvPr>
        </p:nvSpPr>
        <p:spPr>
          <a:xfrm>
            <a:off x="838200" y="365126"/>
            <a:ext cx="10515600" cy="902360"/>
          </a:xfrm>
        </p:spPr>
        <p:txBody>
          <a:bodyPr/>
          <a:lstStyle/>
          <a:p>
            <a:r>
              <a:rPr lang="en" dirty="0"/>
              <a:t>Example 3 Tier Network</a:t>
            </a:r>
          </a:p>
        </p:txBody>
      </p:sp>
      <p:graphicFrame>
        <p:nvGraphicFramePr>
          <p:cNvPr id="11" name="Content Placeholder 2">
            <a:extLst>
              <a:ext uri="{FF2B5EF4-FFF2-40B4-BE49-F238E27FC236}">
                <a16:creationId xmlns:a16="http://schemas.microsoft.com/office/drawing/2014/main" id="{0EC8A92A-DDB3-CF93-6790-909921A5973F}"/>
              </a:ext>
            </a:extLst>
          </p:cNvPr>
          <p:cNvGraphicFramePr>
            <a:graphicFrameLocks noGrp="1"/>
          </p:cNvGraphicFramePr>
          <p:nvPr>
            <p:ph idx="1"/>
            <p:extLst>
              <p:ext uri="{D42A27DB-BD31-4B8C-83A1-F6EECF244321}">
                <p14:modId xmlns:p14="http://schemas.microsoft.com/office/powerpoint/2010/main" val="831574039"/>
              </p:ext>
            </p:extLst>
          </p:nvPr>
        </p:nvGraphicFramePr>
        <p:xfrm>
          <a:off x="838200" y="2441250"/>
          <a:ext cx="4892644" cy="41612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EF83CBD7-29F0-DBCD-185F-B70CDABDAFE8}"/>
              </a:ext>
            </a:extLst>
          </p:cNvPr>
          <p:cNvSpPr/>
          <p:nvPr/>
        </p:nvSpPr>
        <p:spPr>
          <a:xfrm>
            <a:off x="6889686" y="2441251"/>
            <a:ext cx="4336611" cy="1125805"/>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Web Layer: Public Subnet (10.0.1.0/24)</a:t>
            </a:r>
          </a:p>
          <a:p>
            <a:pPr algn="ctr"/>
            <a:r>
              <a:rPr lang="en-US" dirty="0"/>
              <a:t>Allows HTTP/HTTPS traffic</a:t>
            </a:r>
          </a:p>
          <a:p>
            <a:pPr algn="ctr"/>
            <a:r>
              <a:rPr lang="en-US" dirty="0"/>
              <a:t>Connected to Internet Gateway</a:t>
            </a:r>
          </a:p>
          <a:p>
            <a:pPr algn="ctr"/>
            <a:endParaRPr lang="en" dirty="0"/>
          </a:p>
        </p:txBody>
      </p:sp>
      <p:sp>
        <p:nvSpPr>
          <p:cNvPr id="8" name="Rectangle 7">
            <a:extLst>
              <a:ext uri="{FF2B5EF4-FFF2-40B4-BE49-F238E27FC236}">
                <a16:creationId xmlns:a16="http://schemas.microsoft.com/office/drawing/2014/main" id="{B22ABFB2-A412-9441-2AB3-C3D828D947E7}"/>
              </a:ext>
            </a:extLst>
          </p:cNvPr>
          <p:cNvSpPr/>
          <p:nvPr/>
        </p:nvSpPr>
        <p:spPr>
          <a:xfrm>
            <a:off x="6889686" y="3865820"/>
            <a:ext cx="4336611" cy="11258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Application Layer: Private Subnet (10.0.2.0/24) Allows traffic only from Web Layer</a:t>
            </a:r>
            <a:endParaRPr lang="en" dirty="0"/>
          </a:p>
        </p:txBody>
      </p:sp>
      <p:sp>
        <p:nvSpPr>
          <p:cNvPr id="9" name="Rectangle 8">
            <a:extLst>
              <a:ext uri="{FF2B5EF4-FFF2-40B4-BE49-F238E27FC236}">
                <a16:creationId xmlns:a16="http://schemas.microsoft.com/office/drawing/2014/main" id="{77315463-94CB-333C-56C6-F9A1887BE4B0}"/>
              </a:ext>
            </a:extLst>
          </p:cNvPr>
          <p:cNvSpPr/>
          <p:nvPr/>
        </p:nvSpPr>
        <p:spPr>
          <a:xfrm>
            <a:off x="6889686" y="5251000"/>
            <a:ext cx="4336611" cy="11950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Database Layer: Private Subnet (10.0.3.0/24) Restricts access to Application Layer only</a:t>
            </a:r>
            <a:endParaRPr lang="en" dirty="0"/>
          </a:p>
        </p:txBody>
      </p:sp>
      <p:sp>
        <p:nvSpPr>
          <p:cNvPr id="10" name="Arrow: Down 9">
            <a:extLst>
              <a:ext uri="{FF2B5EF4-FFF2-40B4-BE49-F238E27FC236}">
                <a16:creationId xmlns:a16="http://schemas.microsoft.com/office/drawing/2014/main" id="{25FE052C-D2FF-88C3-D81F-7EFCB8693330}"/>
              </a:ext>
            </a:extLst>
          </p:cNvPr>
          <p:cNvSpPr/>
          <p:nvPr/>
        </p:nvSpPr>
        <p:spPr>
          <a:xfrm>
            <a:off x="3067239" y="3286400"/>
            <a:ext cx="434566" cy="66995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
          </a:p>
        </p:txBody>
      </p:sp>
      <p:sp>
        <p:nvSpPr>
          <p:cNvPr id="12" name="Arrow: Down 11">
            <a:extLst>
              <a:ext uri="{FF2B5EF4-FFF2-40B4-BE49-F238E27FC236}">
                <a16:creationId xmlns:a16="http://schemas.microsoft.com/office/drawing/2014/main" id="{B4FC30C3-FA2E-C1E2-D593-6BAED7615F05}"/>
              </a:ext>
            </a:extLst>
          </p:cNvPr>
          <p:cNvSpPr/>
          <p:nvPr/>
        </p:nvSpPr>
        <p:spPr>
          <a:xfrm>
            <a:off x="3002356" y="4916022"/>
            <a:ext cx="434566" cy="66995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
          </a:p>
        </p:txBody>
      </p:sp>
      <p:pic>
        <p:nvPicPr>
          <p:cNvPr id="14" name="Graphic 13" descr="Ui Ux with solid fill">
            <a:extLst>
              <a:ext uri="{FF2B5EF4-FFF2-40B4-BE49-F238E27FC236}">
                <a16:creationId xmlns:a16="http://schemas.microsoft.com/office/drawing/2014/main" id="{2838F1E1-5F4D-81B7-C6C8-2AA3CBC9D86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827322" y="1218941"/>
            <a:ext cx="914400" cy="914400"/>
          </a:xfrm>
          <a:prstGeom prst="rect">
            <a:avLst/>
          </a:prstGeom>
        </p:spPr>
      </p:pic>
    </p:spTree>
    <p:extLst>
      <p:ext uri="{BB962C8B-B14F-4D97-AF65-F5344CB8AC3E}">
        <p14:creationId xmlns:p14="http://schemas.microsoft.com/office/powerpoint/2010/main" val="195293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A8126-8D7F-D33F-A386-4AD219CD8830}"/>
              </a:ext>
            </a:extLst>
          </p:cNvPr>
          <p:cNvSpPr>
            <a:spLocks noGrp="1"/>
          </p:cNvSpPr>
          <p:nvPr>
            <p:ph type="title"/>
          </p:nvPr>
        </p:nvSpPr>
        <p:spPr/>
        <p:txBody>
          <a:bodyPr/>
          <a:lstStyle/>
          <a:p>
            <a:endParaRPr lang="en"/>
          </a:p>
        </p:txBody>
      </p:sp>
      <p:sp>
        <p:nvSpPr>
          <p:cNvPr id="3" name="Content Placeholder 2">
            <a:extLst>
              <a:ext uri="{FF2B5EF4-FFF2-40B4-BE49-F238E27FC236}">
                <a16:creationId xmlns:a16="http://schemas.microsoft.com/office/drawing/2014/main" id="{C9E965F8-5A11-CA2A-7C48-B25DD948E26B}"/>
              </a:ext>
            </a:extLst>
          </p:cNvPr>
          <p:cNvSpPr>
            <a:spLocks noGrp="1"/>
          </p:cNvSpPr>
          <p:nvPr>
            <p:ph idx="1"/>
          </p:nvPr>
        </p:nvSpPr>
        <p:spPr/>
        <p:txBody>
          <a:bodyPr>
            <a:normAutofit fontScale="85000" lnSpcReduction="20000"/>
          </a:bodyPr>
          <a:lstStyle/>
          <a:p>
            <a:r>
              <a:rPr lang="en-US" dirty="0"/>
              <a:t>Web Layer: </a:t>
            </a:r>
          </a:p>
          <a:p>
            <a:pPr lvl="1"/>
            <a:r>
              <a:rPr lang="en-US" dirty="0"/>
              <a:t>Deployed in a public subnet (10.0.1.0/24) with an internet gateway. </a:t>
            </a:r>
          </a:p>
          <a:p>
            <a:pPr lvl="1"/>
            <a:r>
              <a:rPr lang="en-US" dirty="0"/>
              <a:t>Security group allows HTTP/HTTPS traffic.</a:t>
            </a:r>
          </a:p>
          <a:p>
            <a:r>
              <a:rPr lang="en-US" dirty="0"/>
              <a:t>Application Layer: </a:t>
            </a:r>
          </a:p>
          <a:p>
            <a:pPr lvl="1"/>
            <a:r>
              <a:rPr lang="en-US" dirty="0"/>
              <a:t>Deployed in a private subnet (10.0.2.0/24). </a:t>
            </a:r>
          </a:p>
          <a:p>
            <a:pPr lvl="1"/>
            <a:r>
              <a:rPr lang="en-US" dirty="0"/>
              <a:t>Security group permits traffic only from the web layer's private subnet.</a:t>
            </a:r>
          </a:p>
          <a:p>
            <a:r>
              <a:rPr lang="en-US" dirty="0"/>
              <a:t>Database Layer: </a:t>
            </a:r>
          </a:p>
          <a:p>
            <a:pPr lvl="1"/>
            <a:r>
              <a:rPr lang="en-US" dirty="0"/>
              <a:t>Deployed in a private subnet (10.0.3.0/24). </a:t>
            </a:r>
          </a:p>
          <a:p>
            <a:pPr lvl="1"/>
            <a:r>
              <a:rPr lang="en-US" dirty="0"/>
              <a:t>Security group restricts access to the application layer only.</a:t>
            </a:r>
          </a:p>
          <a:p>
            <a:pPr lvl="1"/>
            <a:endParaRPr lang="en-US" dirty="0"/>
          </a:p>
          <a:p>
            <a:pPr marL="0" indent="0">
              <a:buNone/>
            </a:pPr>
            <a:r>
              <a:rPr lang="en-US" dirty="0"/>
              <a:t>This setup ensures:</a:t>
            </a:r>
          </a:p>
          <a:p>
            <a:pPr marL="914400" lvl="1" indent="-457200">
              <a:buFont typeface="+mj-lt"/>
              <a:buAutoNum type="arabicPeriod"/>
            </a:pPr>
            <a:r>
              <a:rPr lang="en-US" dirty="0"/>
              <a:t>Web servers are accessible to users while app and database layers remain secure.</a:t>
            </a:r>
          </a:p>
          <a:p>
            <a:pPr marL="914400" lvl="1" indent="-457200">
              <a:buFont typeface="+mj-lt"/>
              <a:buAutoNum type="arabicPeriod"/>
            </a:pPr>
            <a:r>
              <a:rPr lang="en-US" dirty="0"/>
              <a:t>Clear segregation of concerns with isolated resources for each layer.</a:t>
            </a:r>
          </a:p>
          <a:p>
            <a:pPr marL="914400" lvl="1" indent="-457200">
              <a:buFont typeface="+mj-lt"/>
              <a:buAutoNum type="arabicPeriod"/>
            </a:pPr>
            <a:r>
              <a:rPr lang="en-US" dirty="0"/>
              <a:t>Enhanced scalability and security by leveraging VPC components.</a:t>
            </a:r>
            <a:endParaRPr lang="en" dirty="0"/>
          </a:p>
        </p:txBody>
      </p:sp>
    </p:spTree>
    <p:extLst>
      <p:ext uri="{BB962C8B-B14F-4D97-AF65-F5344CB8AC3E}">
        <p14:creationId xmlns:p14="http://schemas.microsoft.com/office/powerpoint/2010/main" val="2378320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1C55-58AA-0951-C67B-BE71829C1129}"/>
              </a:ext>
            </a:extLst>
          </p:cNvPr>
          <p:cNvSpPr>
            <a:spLocks noGrp="1"/>
          </p:cNvSpPr>
          <p:nvPr>
            <p:ph type="title"/>
          </p:nvPr>
        </p:nvSpPr>
        <p:spPr/>
        <p:txBody>
          <a:bodyPr/>
          <a:lstStyle/>
          <a:p>
            <a:pPr algn="ctr"/>
            <a:r>
              <a:rPr lang="en" dirty="0"/>
              <a:t>Infrastructure as a Code</a:t>
            </a:r>
          </a:p>
        </p:txBody>
      </p:sp>
      <p:sp>
        <p:nvSpPr>
          <p:cNvPr id="3" name="Text Placeholder 2">
            <a:extLst>
              <a:ext uri="{FF2B5EF4-FFF2-40B4-BE49-F238E27FC236}">
                <a16:creationId xmlns:a16="http://schemas.microsoft.com/office/drawing/2014/main" id="{3B463A0D-D22C-EB9F-4293-10D00E4DA357}"/>
              </a:ext>
            </a:extLst>
          </p:cNvPr>
          <p:cNvSpPr>
            <a:spLocks noGrp="1"/>
          </p:cNvSpPr>
          <p:nvPr>
            <p:ph type="body" idx="1"/>
          </p:nvPr>
        </p:nvSpPr>
        <p:spPr/>
        <p:txBody>
          <a:bodyPr/>
          <a:lstStyle/>
          <a:p>
            <a:endParaRPr lang="en"/>
          </a:p>
        </p:txBody>
      </p:sp>
    </p:spTree>
    <p:extLst>
      <p:ext uri="{BB962C8B-B14F-4D97-AF65-F5344CB8AC3E}">
        <p14:creationId xmlns:p14="http://schemas.microsoft.com/office/powerpoint/2010/main" val="746621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0702D-4BE6-9380-BE0B-80FDFF21A115}"/>
              </a:ext>
            </a:extLst>
          </p:cNvPr>
          <p:cNvSpPr>
            <a:spLocks noGrp="1"/>
          </p:cNvSpPr>
          <p:nvPr>
            <p:ph type="title"/>
          </p:nvPr>
        </p:nvSpPr>
        <p:spPr/>
        <p:txBody>
          <a:bodyPr/>
          <a:lstStyle/>
          <a:p>
            <a:r>
              <a:rPr lang="en-US" dirty="0"/>
              <a:t>Infrastructure as Code</a:t>
            </a:r>
            <a:endParaRPr lang="en" dirty="0"/>
          </a:p>
        </p:txBody>
      </p:sp>
      <p:sp>
        <p:nvSpPr>
          <p:cNvPr id="3" name="Content Placeholder 2">
            <a:extLst>
              <a:ext uri="{FF2B5EF4-FFF2-40B4-BE49-F238E27FC236}">
                <a16:creationId xmlns:a16="http://schemas.microsoft.com/office/drawing/2014/main" id="{F3EFB3E8-5234-BB32-B0A4-71E3A305D453}"/>
              </a:ext>
            </a:extLst>
          </p:cNvPr>
          <p:cNvSpPr>
            <a:spLocks noGrp="1"/>
          </p:cNvSpPr>
          <p:nvPr>
            <p:ph idx="1"/>
          </p:nvPr>
        </p:nvSpPr>
        <p:spPr/>
        <p:txBody>
          <a:bodyPr/>
          <a:lstStyle/>
          <a:p>
            <a:r>
              <a:rPr lang="en-US" dirty="0"/>
              <a:t>Automate provisioning and deployment using</a:t>
            </a:r>
          </a:p>
          <a:p>
            <a:pPr lvl="1"/>
            <a:r>
              <a:rPr lang="en-US" dirty="0"/>
              <a:t>AWS API Client</a:t>
            </a:r>
          </a:p>
          <a:p>
            <a:pPr lvl="1"/>
            <a:r>
              <a:rPr lang="en-US" dirty="0"/>
              <a:t>Terraform</a:t>
            </a:r>
          </a:p>
          <a:p>
            <a:pPr lvl="1"/>
            <a:r>
              <a:rPr lang="en-US" dirty="0"/>
              <a:t>Ansible</a:t>
            </a:r>
          </a:p>
          <a:p>
            <a:r>
              <a:rPr lang="en-US" dirty="0"/>
              <a:t>Simplify the management of cloud resources</a:t>
            </a:r>
          </a:p>
        </p:txBody>
      </p:sp>
    </p:spTree>
    <p:extLst>
      <p:ext uri="{BB962C8B-B14F-4D97-AF65-F5344CB8AC3E}">
        <p14:creationId xmlns:p14="http://schemas.microsoft.com/office/powerpoint/2010/main" val="4203639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3682E-039D-7440-F910-D6F1E4A76902}"/>
              </a:ext>
            </a:extLst>
          </p:cNvPr>
          <p:cNvSpPr>
            <a:spLocks noGrp="1"/>
          </p:cNvSpPr>
          <p:nvPr>
            <p:ph type="title"/>
          </p:nvPr>
        </p:nvSpPr>
        <p:spPr/>
        <p:txBody>
          <a:bodyPr/>
          <a:lstStyle/>
          <a:p>
            <a:pPr algn="ctr"/>
            <a:r>
              <a:rPr lang="en" dirty="0"/>
              <a:t>Microservice </a:t>
            </a:r>
            <a:br>
              <a:rPr lang="en" dirty="0"/>
            </a:br>
            <a:r>
              <a:rPr lang="en" dirty="0"/>
              <a:t>Architecture</a:t>
            </a:r>
          </a:p>
        </p:txBody>
      </p:sp>
      <p:sp>
        <p:nvSpPr>
          <p:cNvPr id="3" name="Text Placeholder 2">
            <a:extLst>
              <a:ext uri="{FF2B5EF4-FFF2-40B4-BE49-F238E27FC236}">
                <a16:creationId xmlns:a16="http://schemas.microsoft.com/office/drawing/2014/main" id="{F06B4CCC-4A79-B6E8-7AE5-B90A08D3BCF5}"/>
              </a:ext>
            </a:extLst>
          </p:cNvPr>
          <p:cNvSpPr>
            <a:spLocks noGrp="1"/>
          </p:cNvSpPr>
          <p:nvPr>
            <p:ph type="body" idx="1"/>
          </p:nvPr>
        </p:nvSpPr>
        <p:spPr/>
        <p:txBody>
          <a:bodyPr/>
          <a:lstStyle/>
          <a:p>
            <a:endParaRPr lang="en"/>
          </a:p>
        </p:txBody>
      </p:sp>
    </p:spTree>
    <p:extLst>
      <p:ext uri="{BB962C8B-B14F-4D97-AF65-F5344CB8AC3E}">
        <p14:creationId xmlns:p14="http://schemas.microsoft.com/office/powerpoint/2010/main" val="233328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C169-D957-C3C8-74B0-2CF466EE52EB}"/>
              </a:ext>
            </a:extLst>
          </p:cNvPr>
          <p:cNvSpPr>
            <a:spLocks noGrp="1"/>
          </p:cNvSpPr>
          <p:nvPr>
            <p:ph type="title"/>
          </p:nvPr>
        </p:nvSpPr>
        <p:spPr/>
        <p:txBody>
          <a:bodyPr/>
          <a:lstStyle/>
          <a:p>
            <a:r>
              <a:rPr lang="en-US" dirty="0"/>
              <a:t>Microservices Architecture – TAG 3</a:t>
            </a:r>
            <a:endParaRPr lang="en" dirty="0"/>
          </a:p>
        </p:txBody>
      </p:sp>
      <p:sp>
        <p:nvSpPr>
          <p:cNvPr id="3" name="Content Placeholder 2">
            <a:extLst>
              <a:ext uri="{FF2B5EF4-FFF2-40B4-BE49-F238E27FC236}">
                <a16:creationId xmlns:a16="http://schemas.microsoft.com/office/drawing/2014/main" id="{BCF03774-4714-3A6F-9AE3-08E85A63B5A1}"/>
              </a:ext>
            </a:extLst>
          </p:cNvPr>
          <p:cNvSpPr>
            <a:spLocks noGrp="1"/>
          </p:cNvSpPr>
          <p:nvPr>
            <p:ph idx="1"/>
          </p:nvPr>
        </p:nvSpPr>
        <p:spPr/>
        <p:txBody>
          <a:bodyPr/>
          <a:lstStyle/>
          <a:p>
            <a:pPr>
              <a:buFont typeface="Arial" panose="020B0604020202020204" pitchFamily="34" charset="0"/>
              <a:buChar char="•"/>
            </a:pPr>
            <a:r>
              <a:rPr lang="en-US" dirty="0"/>
              <a:t>Understand concepts and frameworks </a:t>
            </a:r>
            <a:br>
              <a:rPr lang="en-US" dirty="0"/>
            </a:br>
            <a:r>
              <a:rPr lang="en-US" dirty="0"/>
              <a:t>for cloud-native microservices</a:t>
            </a:r>
          </a:p>
          <a:p>
            <a:r>
              <a:rPr lang="en-US" dirty="0"/>
              <a:t>Quarkus.</a:t>
            </a:r>
          </a:p>
          <a:p>
            <a:pPr>
              <a:buFont typeface="Arial" panose="020B0604020202020204" pitchFamily="34" charset="0"/>
              <a:buChar char="•"/>
            </a:pPr>
            <a:r>
              <a:rPr lang="en-US" dirty="0"/>
              <a:t>Spring Boot</a:t>
            </a:r>
          </a:p>
          <a:p>
            <a:pPr>
              <a:buFont typeface="Arial" panose="020B0604020202020204" pitchFamily="34" charset="0"/>
              <a:buChar char="•"/>
            </a:pPr>
            <a:r>
              <a:rPr lang="en-US" dirty="0" err="1"/>
              <a:t>Vert.x</a:t>
            </a:r>
            <a:endParaRPr lang="en-US" dirty="0"/>
          </a:p>
          <a:p>
            <a:pPr>
              <a:buFont typeface="Arial" panose="020B0604020202020204" pitchFamily="34" charset="0"/>
              <a:buChar char="•"/>
            </a:pPr>
            <a:r>
              <a:rPr lang="en-US" dirty="0"/>
              <a:t>Helidon</a:t>
            </a:r>
          </a:p>
          <a:p>
            <a:endParaRPr lang="en" dirty="0"/>
          </a:p>
        </p:txBody>
      </p:sp>
    </p:spTree>
    <p:extLst>
      <p:ext uri="{BB962C8B-B14F-4D97-AF65-F5344CB8AC3E}">
        <p14:creationId xmlns:p14="http://schemas.microsoft.com/office/powerpoint/2010/main" val="27444643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2F80D-086C-14E0-5233-A50E87421828}"/>
              </a:ext>
            </a:extLst>
          </p:cNvPr>
          <p:cNvSpPr>
            <a:spLocks noGrp="1"/>
          </p:cNvSpPr>
          <p:nvPr>
            <p:ph type="title"/>
          </p:nvPr>
        </p:nvSpPr>
        <p:spPr/>
        <p:txBody>
          <a:bodyPr/>
          <a:lstStyle/>
          <a:p>
            <a:r>
              <a:rPr lang="en-US" dirty="0"/>
              <a:t>Containerization with Docker – TAG 4</a:t>
            </a:r>
            <a:endParaRPr lang="en" dirty="0"/>
          </a:p>
        </p:txBody>
      </p:sp>
      <p:sp>
        <p:nvSpPr>
          <p:cNvPr id="3" name="Content Placeholder 2">
            <a:extLst>
              <a:ext uri="{FF2B5EF4-FFF2-40B4-BE49-F238E27FC236}">
                <a16:creationId xmlns:a16="http://schemas.microsoft.com/office/drawing/2014/main" id="{62812056-9D2C-9DF0-35F1-BA145EEB5802}"/>
              </a:ext>
            </a:extLst>
          </p:cNvPr>
          <p:cNvSpPr>
            <a:spLocks noGrp="1"/>
          </p:cNvSpPr>
          <p:nvPr>
            <p:ph idx="1"/>
          </p:nvPr>
        </p:nvSpPr>
        <p:spPr/>
        <p:txBody>
          <a:bodyPr/>
          <a:lstStyle/>
          <a:p>
            <a:r>
              <a:rPr lang="en-US" dirty="0"/>
              <a:t>Learn to create Docker images.</a:t>
            </a:r>
          </a:p>
          <a:p>
            <a:r>
              <a:rPr lang="en-US" dirty="0"/>
              <a:t>Deploy applications using Kubernetes and AWS </a:t>
            </a:r>
            <a:r>
              <a:rPr lang="en-US" dirty="0" err="1"/>
              <a:t>Fargate</a:t>
            </a:r>
            <a:r>
              <a:rPr lang="en-US" dirty="0"/>
              <a:t>.</a:t>
            </a:r>
            <a:endParaRPr lang="en" dirty="0"/>
          </a:p>
        </p:txBody>
      </p:sp>
    </p:spTree>
    <p:extLst>
      <p:ext uri="{BB962C8B-B14F-4D97-AF65-F5344CB8AC3E}">
        <p14:creationId xmlns:p14="http://schemas.microsoft.com/office/powerpoint/2010/main" val="3203784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8F19B-4477-15A1-CC23-504DCC5C1B2C}"/>
              </a:ext>
            </a:extLst>
          </p:cNvPr>
          <p:cNvSpPr>
            <a:spLocks noGrp="1"/>
          </p:cNvSpPr>
          <p:nvPr>
            <p:ph type="title"/>
          </p:nvPr>
        </p:nvSpPr>
        <p:spPr/>
        <p:txBody>
          <a:bodyPr/>
          <a:lstStyle/>
          <a:p>
            <a:pPr algn="ctr"/>
            <a:r>
              <a:rPr lang="en" dirty="0"/>
              <a:t>Danke für ihre Aufmerksamkeit</a:t>
            </a:r>
          </a:p>
        </p:txBody>
      </p:sp>
      <p:sp>
        <p:nvSpPr>
          <p:cNvPr id="3" name="Text Placeholder 2">
            <a:extLst>
              <a:ext uri="{FF2B5EF4-FFF2-40B4-BE49-F238E27FC236}">
                <a16:creationId xmlns:a16="http://schemas.microsoft.com/office/drawing/2014/main" id="{181E1DA7-E4DF-8631-426B-246650C57429}"/>
              </a:ext>
            </a:extLst>
          </p:cNvPr>
          <p:cNvSpPr>
            <a:spLocks noGrp="1"/>
          </p:cNvSpPr>
          <p:nvPr>
            <p:ph type="body" idx="1"/>
          </p:nvPr>
        </p:nvSpPr>
        <p:spPr/>
        <p:txBody>
          <a:bodyPr/>
          <a:lstStyle/>
          <a:p>
            <a:endParaRPr lang="en"/>
          </a:p>
        </p:txBody>
      </p:sp>
    </p:spTree>
    <p:extLst>
      <p:ext uri="{BB962C8B-B14F-4D97-AF65-F5344CB8AC3E}">
        <p14:creationId xmlns:p14="http://schemas.microsoft.com/office/powerpoint/2010/main" val="648080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ACD57-D2AA-7B90-FC44-7CE997D431C5}"/>
              </a:ext>
            </a:extLst>
          </p:cNvPr>
          <p:cNvSpPr>
            <a:spLocks noGrp="1"/>
          </p:cNvSpPr>
          <p:nvPr>
            <p:ph type="title"/>
          </p:nvPr>
        </p:nvSpPr>
        <p:spPr/>
        <p:txBody>
          <a:bodyPr/>
          <a:lstStyle/>
          <a:p>
            <a:r>
              <a:rPr lang="en-US" i="1" dirty="0"/>
              <a:t>Java DevOps &amp; Cloud Development Overview</a:t>
            </a:r>
            <a:endParaRPr lang="en" dirty="0"/>
          </a:p>
        </p:txBody>
      </p:sp>
      <p:sp>
        <p:nvSpPr>
          <p:cNvPr id="3" name="Content Placeholder 2">
            <a:extLst>
              <a:ext uri="{FF2B5EF4-FFF2-40B4-BE49-F238E27FC236}">
                <a16:creationId xmlns:a16="http://schemas.microsoft.com/office/drawing/2014/main" id="{D525C366-88D2-0211-A01F-3D91939F4C38}"/>
              </a:ext>
            </a:extLst>
          </p:cNvPr>
          <p:cNvSpPr>
            <a:spLocks noGrp="1"/>
          </p:cNvSpPr>
          <p:nvPr>
            <p:ph idx="1"/>
          </p:nvPr>
        </p:nvSpPr>
        <p:spPr/>
        <p:txBody>
          <a:bodyPr>
            <a:normAutofit fontScale="92500"/>
          </a:bodyPr>
          <a:lstStyle/>
          <a:p>
            <a:pPr>
              <a:buFont typeface="Arial" panose="020B0604020202020204" pitchFamily="34" charset="0"/>
              <a:buChar char="•"/>
            </a:pPr>
            <a:r>
              <a:rPr lang="en-US" b="1" dirty="0"/>
              <a:t>DevOps Essentials:</a:t>
            </a:r>
            <a:r>
              <a:rPr lang="en-US" dirty="0"/>
              <a:t> Continuous Integration (CI) and Continuous Deployment (CD) processes with tools like Jenkins.</a:t>
            </a:r>
          </a:p>
          <a:p>
            <a:pPr>
              <a:buFont typeface="Arial" panose="020B0604020202020204" pitchFamily="34" charset="0"/>
              <a:buChar char="•"/>
            </a:pPr>
            <a:r>
              <a:rPr lang="en-US" b="1" dirty="0"/>
              <a:t>Automation Tools:</a:t>
            </a:r>
            <a:r>
              <a:rPr lang="en-US" dirty="0"/>
              <a:t> Practical usage of Ansible for infrastructure and application automation.</a:t>
            </a:r>
          </a:p>
          <a:p>
            <a:pPr>
              <a:buFont typeface="Arial" panose="020B0604020202020204" pitchFamily="34" charset="0"/>
              <a:buChar char="•"/>
            </a:pPr>
            <a:r>
              <a:rPr lang="en-US" b="1" dirty="0"/>
              <a:t>Cloud Architecture:</a:t>
            </a:r>
            <a:r>
              <a:rPr lang="en-US" dirty="0"/>
              <a:t> Deep dives into IaaS and PaaS models, with a focus on AWS services like EC2, S3, and Kubernetes.</a:t>
            </a:r>
          </a:p>
          <a:p>
            <a:pPr>
              <a:buFont typeface="Arial" panose="020B0604020202020204" pitchFamily="34" charset="0"/>
              <a:buChar char="•"/>
            </a:pPr>
            <a:r>
              <a:rPr lang="en-US" b="1" dirty="0"/>
              <a:t>Microservices Development:</a:t>
            </a:r>
            <a:r>
              <a:rPr lang="en-US" dirty="0"/>
              <a:t> Best practices for building scalable and resilient applications using frameworks such as Quarkus and Spring Boot.</a:t>
            </a:r>
          </a:p>
          <a:p>
            <a:pPr>
              <a:buFont typeface="Arial" panose="020B0604020202020204" pitchFamily="34" charset="0"/>
              <a:buChar char="•"/>
            </a:pPr>
            <a:r>
              <a:rPr lang="en-US" b="1" dirty="0"/>
              <a:t>Containerization and Orchestration:</a:t>
            </a:r>
            <a:r>
              <a:rPr lang="en-US" dirty="0"/>
              <a:t> Utilizing Docker and Kubernetes for deployment and scaling.</a:t>
            </a:r>
          </a:p>
          <a:p>
            <a:endParaRPr lang="en" dirty="0"/>
          </a:p>
        </p:txBody>
      </p:sp>
    </p:spTree>
    <p:extLst>
      <p:ext uri="{BB962C8B-B14F-4D97-AF65-F5344CB8AC3E}">
        <p14:creationId xmlns:p14="http://schemas.microsoft.com/office/powerpoint/2010/main" val="39443663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D24627-3383-4923-8730-7E1A6C681D4D}"/>
              </a:ext>
            </a:extLst>
          </p:cNvPr>
          <p:cNvSpPr>
            <a:spLocks noGrp="1"/>
          </p:cNvSpPr>
          <p:nvPr>
            <p:ph type="title"/>
          </p:nvPr>
        </p:nvSpPr>
        <p:spPr/>
        <p:txBody>
          <a:bodyPr/>
          <a:lstStyle/>
          <a:p>
            <a:r>
              <a:rPr lang="de-DE" dirty="0" err="1"/>
              <a:t>Build</a:t>
            </a:r>
            <a:r>
              <a:rPr lang="de-DE" dirty="0"/>
              <a:t> </a:t>
            </a:r>
            <a:r>
              <a:rPr lang="de-DE" dirty="0" err="1"/>
              <a:t>vs</a:t>
            </a:r>
            <a:r>
              <a:rPr lang="de-DE" dirty="0"/>
              <a:t> </a:t>
            </a:r>
            <a:r>
              <a:rPr lang="de-DE" dirty="0" err="1"/>
              <a:t>Product</a:t>
            </a:r>
            <a:r>
              <a:rPr lang="de-DE" dirty="0"/>
              <a:t> Cloud</a:t>
            </a:r>
          </a:p>
        </p:txBody>
      </p:sp>
      <p:pic>
        <p:nvPicPr>
          <p:cNvPr id="5" name="Grafik 4">
            <a:extLst>
              <a:ext uri="{FF2B5EF4-FFF2-40B4-BE49-F238E27FC236}">
                <a16:creationId xmlns:a16="http://schemas.microsoft.com/office/drawing/2014/main" id="{7EDCD35F-3159-435B-BF6C-1FECA9D7EFB9}"/>
              </a:ext>
            </a:extLst>
          </p:cNvPr>
          <p:cNvPicPr>
            <a:picLocks noChangeAspect="1"/>
          </p:cNvPicPr>
          <p:nvPr/>
        </p:nvPicPr>
        <p:blipFill>
          <a:blip r:embed="rId2"/>
          <a:stretch>
            <a:fillRect/>
          </a:stretch>
        </p:blipFill>
        <p:spPr>
          <a:xfrm>
            <a:off x="719137" y="2086151"/>
            <a:ext cx="9138429" cy="3164859"/>
          </a:xfrm>
          <a:prstGeom prst="rect">
            <a:avLst/>
          </a:prstGeom>
        </p:spPr>
      </p:pic>
    </p:spTree>
    <p:extLst>
      <p:ext uri="{BB962C8B-B14F-4D97-AF65-F5344CB8AC3E}">
        <p14:creationId xmlns:p14="http://schemas.microsoft.com/office/powerpoint/2010/main" val="1161515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75D37-C7A6-F2EA-82AB-03AE63DBDE3B}"/>
              </a:ext>
            </a:extLst>
          </p:cNvPr>
          <p:cNvSpPr>
            <a:spLocks noGrp="1"/>
          </p:cNvSpPr>
          <p:nvPr>
            <p:ph type="title"/>
          </p:nvPr>
        </p:nvSpPr>
        <p:spPr/>
        <p:txBody>
          <a:bodyPr/>
          <a:lstStyle/>
          <a:p>
            <a:r>
              <a:rPr lang="en" dirty="0"/>
              <a:t>Cloud Computing - Definition</a:t>
            </a:r>
          </a:p>
        </p:txBody>
      </p:sp>
      <p:sp>
        <p:nvSpPr>
          <p:cNvPr id="3" name="Content Placeholder 2">
            <a:extLst>
              <a:ext uri="{FF2B5EF4-FFF2-40B4-BE49-F238E27FC236}">
                <a16:creationId xmlns:a16="http://schemas.microsoft.com/office/drawing/2014/main" id="{2430688D-4ABD-36AE-609F-132CE376B7B4}"/>
              </a:ext>
            </a:extLst>
          </p:cNvPr>
          <p:cNvSpPr>
            <a:spLocks noGrp="1"/>
          </p:cNvSpPr>
          <p:nvPr>
            <p:ph idx="1"/>
          </p:nvPr>
        </p:nvSpPr>
        <p:spPr/>
        <p:txBody>
          <a:bodyPr/>
          <a:lstStyle/>
          <a:p>
            <a:r>
              <a:rPr lang="en-US" dirty="0"/>
              <a:t>Cloud computing has revolutionized the way applications are developed, deployed, and scaled. In this module, we introduce cloud computing in the context of Java application development, focusing on its benefits, models, and tools.</a:t>
            </a:r>
          </a:p>
          <a:p>
            <a:r>
              <a:rPr lang="en-US" b="1" dirty="0"/>
              <a:t>What is Cloud Computing?</a:t>
            </a:r>
          </a:p>
          <a:p>
            <a:r>
              <a:rPr lang="en-US" dirty="0"/>
              <a:t>Cloud computing refers to delivering computing services—servers, storage, databases, networking, software, and analytics—over the Internet ("the cloud"). It enables businesses to scale resources dynamically without managing physical hardware.</a:t>
            </a:r>
          </a:p>
          <a:p>
            <a:endParaRPr lang="en" dirty="0"/>
          </a:p>
        </p:txBody>
      </p:sp>
    </p:spTree>
    <p:extLst>
      <p:ext uri="{BB962C8B-B14F-4D97-AF65-F5344CB8AC3E}">
        <p14:creationId xmlns:p14="http://schemas.microsoft.com/office/powerpoint/2010/main" val="978729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BB861-A4A8-00ED-0B73-F8EF480E33E1}"/>
              </a:ext>
            </a:extLst>
          </p:cNvPr>
          <p:cNvSpPr>
            <a:spLocks noGrp="1"/>
          </p:cNvSpPr>
          <p:nvPr>
            <p:ph type="title"/>
          </p:nvPr>
        </p:nvSpPr>
        <p:spPr/>
        <p:txBody>
          <a:bodyPr/>
          <a:lstStyle/>
          <a:p>
            <a:pPr algn="ctr"/>
            <a:r>
              <a:rPr lang="en" dirty="0"/>
              <a:t>Dev-Ops</a:t>
            </a:r>
            <a:br>
              <a:rPr lang="en" dirty="0"/>
            </a:br>
            <a:r>
              <a:rPr lang="en" dirty="0"/>
              <a:t>Basics</a:t>
            </a:r>
          </a:p>
        </p:txBody>
      </p:sp>
      <p:sp>
        <p:nvSpPr>
          <p:cNvPr id="3" name="Text Placeholder 2">
            <a:extLst>
              <a:ext uri="{FF2B5EF4-FFF2-40B4-BE49-F238E27FC236}">
                <a16:creationId xmlns:a16="http://schemas.microsoft.com/office/drawing/2014/main" id="{D78A1443-756C-B780-7D0D-EB6283D36D86}"/>
              </a:ext>
            </a:extLst>
          </p:cNvPr>
          <p:cNvSpPr>
            <a:spLocks noGrp="1"/>
          </p:cNvSpPr>
          <p:nvPr>
            <p:ph type="body" idx="1"/>
          </p:nvPr>
        </p:nvSpPr>
        <p:spPr/>
        <p:txBody>
          <a:bodyPr/>
          <a:lstStyle/>
          <a:p>
            <a:endParaRPr lang="en"/>
          </a:p>
        </p:txBody>
      </p:sp>
    </p:spTree>
    <p:extLst>
      <p:ext uri="{BB962C8B-B14F-4D97-AF65-F5344CB8AC3E}">
        <p14:creationId xmlns:p14="http://schemas.microsoft.com/office/powerpoint/2010/main" val="3566718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60E9B-FEAB-18A2-F236-CD4612A17FA5}"/>
              </a:ext>
            </a:extLst>
          </p:cNvPr>
          <p:cNvSpPr>
            <a:spLocks noGrp="1"/>
          </p:cNvSpPr>
          <p:nvPr>
            <p:ph type="title"/>
          </p:nvPr>
        </p:nvSpPr>
        <p:spPr/>
        <p:txBody>
          <a:bodyPr/>
          <a:lstStyle/>
          <a:p>
            <a:r>
              <a:rPr lang="en-US" dirty="0"/>
              <a:t>Introduction to DevOps</a:t>
            </a:r>
            <a:endParaRPr lang="en" dirty="0"/>
          </a:p>
        </p:txBody>
      </p:sp>
      <p:sp>
        <p:nvSpPr>
          <p:cNvPr id="3" name="Content Placeholder 2">
            <a:extLst>
              <a:ext uri="{FF2B5EF4-FFF2-40B4-BE49-F238E27FC236}">
                <a16:creationId xmlns:a16="http://schemas.microsoft.com/office/drawing/2014/main" id="{7AFE902A-AD60-037C-308B-18DF1F3DDB49}"/>
              </a:ext>
            </a:extLst>
          </p:cNvPr>
          <p:cNvSpPr>
            <a:spLocks noGrp="1"/>
          </p:cNvSpPr>
          <p:nvPr>
            <p:ph idx="1"/>
          </p:nvPr>
        </p:nvSpPr>
        <p:spPr/>
        <p:txBody>
          <a:bodyPr/>
          <a:lstStyle/>
          <a:p>
            <a:r>
              <a:rPr lang="en-US" dirty="0"/>
              <a:t>Understand Agile and dynamic software development.</a:t>
            </a:r>
          </a:p>
          <a:p>
            <a:r>
              <a:rPr lang="en-US" dirty="0"/>
              <a:t>Key practices</a:t>
            </a:r>
          </a:p>
          <a:p>
            <a:r>
              <a:rPr lang="en-US" dirty="0"/>
              <a:t>Continuous Integration (CI) and </a:t>
            </a:r>
          </a:p>
          <a:p>
            <a:r>
              <a:rPr lang="en-US" dirty="0"/>
              <a:t>Continuous Delivery (CD) are central to modern workflows.</a:t>
            </a:r>
            <a:endParaRPr lang="en" dirty="0"/>
          </a:p>
        </p:txBody>
      </p:sp>
    </p:spTree>
    <p:extLst>
      <p:ext uri="{BB962C8B-B14F-4D97-AF65-F5344CB8AC3E}">
        <p14:creationId xmlns:p14="http://schemas.microsoft.com/office/powerpoint/2010/main" val="286340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2"/>
          <p:cNvSpPr txBox="1"/>
          <p:nvPr/>
        </p:nvSpPr>
        <p:spPr>
          <a:xfrm>
            <a:off x="8880117" y="3367431"/>
            <a:ext cx="1873600" cy="792400"/>
          </a:xfrm>
          <a:prstGeom prst="rect">
            <a:avLst/>
          </a:prstGeom>
          <a:noFill/>
          <a:ln>
            <a:noFill/>
          </a:ln>
        </p:spPr>
        <p:txBody>
          <a:bodyPr spcFirstLastPara="1" wrap="square" lIns="0" tIns="0" rIns="0" bIns="0" anchor="b" anchorCtr="0">
            <a:noAutofit/>
          </a:bodyPr>
          <a:lstStyle/>
          <a:p>
            <a:endParaRPr sz="1600" dirty="0">
              <a:latin typeface="Fira Sans"/>
              <a:ea typeface="Fira Sans"/>
              <a:cs typeface="Fira Sans"/>
              <a:sym typeface="Fira Sans"/>
            </a:endParaRPr>
          </a:p>
        </p:txBody>
      </p:sp>
      <p:sp>
        <p:nvSpPr>
          <p:cNvPr id="262" name="Google Shape;262;p32"/>
          <p:cNvSpPr txBox="1"/>
          <p:nvPr/>
        </p:nvSpPr>
        <p:spPr>
          <a:xfrm>
            <a:off x="8880105" y="1606852"/>
            <a:ext cx="1873600" cy="792400"/>
          </a:xfrm>
          <a:prstGeom prst="rect">
            <a:avLst/>
          </a:prstGeom>
          <a:noFill/>
          <a:ln>
            <a:noFill/>
          </a:ln>
        </p:spPr>
        <p:txBody>
          <a:bodyPr spcFirstLastPara="1" wrap="square" lIns="0" tIns="0" rIns="0" bIns="0" anchor="b" anchorCtr="0">
            <a:noAutofit/>
          </a:bodyPr>
          <a:lstStyle/>
          <a:p>
            <a:pPr>
              <a:spcBef>
                <a:spcPts val="400"/>
              </a:spcBef>
            </a:pPr>
            <a:endParaRPr sz="1600" dirty="0">
              <a:latin typeface="Fira Sans"/>
              <a:ea typeface="Fira Sans"/>
              <a:cs typeface="Fira Sans"/>
              <a:sym typeface="Fira Sans"/>
            </a:endParaRPr>
          </a:p>
        </p:txBody>
      </p:sp>
      <p:sp>
        <p:nvSpPr>
          <p:cNvPr id="263" name="Google Shape;263;p32"/>
          <p:cNvSpPr txBox="1"/>
          <p:nvPr/>
        </p:nvSpPr>
        <p:spPr>
          <a:xfrm>
            <a:off x="1438284" y="1606852"/>
            <a:ext cx="1873600" cy="761600"/>
          </a:xfrm>
          <a:prstGeom prst="rect">
            <a:avLst/>
          </a:prstGeom>
          <a:noFill/>
          <a:ln>
            <a:noFill/>
          </a:ln>
        </p:spPr>
        <p:txBody>
          <a:bodyPr spcFirstLastPara="1" wrap="square" lIns="0" tIns="0" rIns="0" bIns="0" anchor="b" anchorCtr="0">
            <a:noAutofit/>
          </a:bodyPr>
          <a:lstStyle/>
          <a:p>
            <a:pPr algn="r"/>
            <a:r>
              <a:rPr lang="de-DE" sz="1600" dirty="0">
                <a:latin typeface="Fira Sans"/>
                <a:ea typeface="Fira Sans"/>
                <a:cs typeface="Fira Sans"/>
                <a:sym typeface="Fira Sans"/>
              </a:rPr>
              <a:t>Software Test and QS</a:t>
            </a:r>
            <a:endParaRPr sz="1600" dirty="0">
              <a:latin typeface="Fira Sans"/>
              <a:ea typeface="Fira Sans"/>
              <a:cs typeface="Fira Sans"/>
              <a:sym typeface="Fira Sans"/>
            </a:endParaRPr>
          </a:p>
        </p:txBody>
      </p:sp>
      <p:sp>
        <p:nvSpPr>
          <p:cNvPr id="264" name="Google Shape;264;p32"/>
          <p:cNvSpPr txBox="1"/>
          <p:nvPr/>
        </p:nvSpPr>
        <p:spPr>
          <a:xfrm>
            <a:off x="5055827" y="5160035"/>
            <a:ext cx="1873600" cy="788000"/>
          </a:xfrm>
          <a:prstGeom prst="rect">
            <a:avLst/>
          </a:prstGeom>
          <a:noFill/>
          <a:ln>
            <a:noFill/>
          </a:ln>
        </p:spPr>
        <p:txBody>
          <a:bodyPr spcFirstLastPara="1" wrap="square" lIns="0" tIns="0" rIns="0" bIns="0" anchor="b" anchorCtr="0">
            <a:noAutofit/>
          </a:bodyPr>
          <a:lstStyle/>
          <a:p>
            <a:pPr algn="ctr"/>
            <a:endParaRPr sz="1600" dirty="0">
              <a:solidFill>
                <a:srgbClr val="040000"/>
              </a:solidFill>
              <a:latin typeface="Fira Sans"/>
              <a:ea typeface="Fira Sans"/>
              <a:cs typeface="Fira Sans"/>
              <a:sym typeface="Fira Sans"/>
            </a:endParaRPr>
          </a:p>
        </p:txBody>
      </p:sp>
      <p:sp>
        <p:nvSpPr>
          <p:cNvPr id="265" name="Google Shape;265;p32"/>
          <p:cNvSpPr txBox="1"/>
          <p:nvPr/>
        </p:nvSpPr>
        <p:spPr>
          <a:xfrm>
            <a:off x="5055812" y="1606852"/>
            <a:ext cx="1873600" cy="761600"/>
          </a:xfrm>
          <a:prstGeom prst="rect">
            <a:avLst/>
          </a:prstGeom>
          <a:noFill/>
          <a:ln>
            <a:noFill/>
          </a:ln>
        </p:spPr>
        <p:txBody>
          <a:bodyPr spcFirstLastPara="1" wrap="square" lIns="0" tIns="0" rIns="0" bIns="0" anchor="b" anchorCtr="0">
            <a:noAutofit/>
          </a:bodyPr>
          <a:lstStyle/>
          <a:p>
            <a:pPr algn="ctr">
              <a:spcBef>
                <a:spcPts val="400"/>
              </a:spcBef>
              <a:buClr>
                <a:schemeClr val="dk1"/>
              </a:buClr>
              <a:buSzPts val="1100"/>
            </a:pPr>
            <a:endParaRPr sz="1600" dirty="0">
              <a:latin typeface="Fira Sans"/>
              <a:ea typeface="Fira Sans"/>
              <a:cs typeface="Fira Sans"/>
              <a:sym typeface="Fira Sans"/>
            </a:endParaRPr>
          </a:p>
        </p:txBody>
      </p:sp>
      <p:sp>
        <p:nvSpPr>
          <p:cNvPr id="266" name="Google Shape;266;p32"/>
          <p:cNvSpPr txBox="1"/>
          <p:nvPr/>
        </p:nvSpPr>
        <p:spPr>
          <a:xfrm>
            <a:off x="8880135" y="5160035"/>
            <a:ext cx="1873600" cy="796800"/>
          </a:xfrm>
          <a:prstGeom prst="rect">
            <a:avLst/>
          </a:prstGeom>
          <a:noFill/>
          <a:ln>
            <a:noFill/>
          </a:ln>
        </p:spPr>
        <p:txBody>
          <a:bodyPr spcFirstLastPara="1" wrap="square" lIns="0" tIns="0" rIns="0" bIns="0" anchor="b" anchorCtr="0">
            <a:noAutofit/>
          </a:bodyPr>
          <a:lstStyle/>
          <a:p>
            <a:pPr>
              <a:spcBef>
                <a:spcPts val="400"/>
              </a:spcBef>
            </a:pPr>
            <a:endParaRPr sz="1600" dirty="0">
              <a:latin typeface="Fira Sans"/>
              <a:ea typeface="Fira Sans"/>
              <a:cs typeface="Fira Sans"/>
              <a:sym typeface="Fira Sans"/>
            </a:endParaRPr>
          </a:p>
        </p:txBody>
      </p:sp>
      <p:sp>
        <p:nvSpPr>
          <p:cNvPr id="267" name="Google Shape;267;p32"/>
          <p:cNvSpPr txBox="1"/>
          <p:nvPr/>
        </p:nvSpPr>
        <p:spPr>
          <a:xfrm>
            <a:off x="1438284" y="3367431"/>
            <a:ext cx="1873600" cy="792400"/>
          </a:xfrm>
          <a:prstGeom prst="rect">
            <a:avLst/>
          </a:prstGeom>
          <a:noFill/>
          <a:ln>
            <a:noFill/>
          </a:ln>
        </p:spPr>
        <p:txBody>
          <a:bodyPr spcFirstLastPara="1" wrap="square" lIns="0" tIns="9533" rIns="0" bIns="0" anchor="b" anchorCtr="0">
            <a:noAutofit/>
          </a:bodyPr>
          <a:lstStyle/>
          <a:p>
            <a:pPr marL="16933" algn="r"/>
            <a:r>
              <a:rPr lang="en" sz="1600" dirty="0">
                <a:solidFill>
                  <a:srgbClr val="040000"/>
                </a:solidFill>
                <a:latin typeface="Fira Sans"/>
                <a:ea typeface="Fira Sans"/>
                <a:cs typeface="Fira Sans"/>
                <a:sym typeface="Fira Sans"/>
              </a:rPr>
              <a:t>Software Build</a:t>
            </a:r>
            <a:endParaRPr sz="1600" dirty="0">
              <a:latin typeface="Fira Sans"/>
              <a:ea typeface="Fira Sans"/>
              <a:cs typeface="Fira Sans"/>
              <a:sym typeface="Fira Sans"/>
            </a:endParaRPr>
          </a:p>
        </p:txBody>
      </p:sp>
      <p:sp>
        <p:nvSpPr>
          <p:cNvPr id="268" name="Google Shape;268;p32"/>
          <p:cNvSpPr txBox="1"/>
          <p:nvPr/>
        </p:nvSpPr>
        <p:spPr>
          <a:xfrm>
            <a:off x="1438300" y="5160035"/>
            <a:ext cx="1873600" cy="796800"/>
          </a:xfrm>
          <a:prstGeom prst="rect">
            <a:avLst/>
          </a:prstGeom>
          <a:noFill/>
          <a:ln>
            <a:noFill/>
          </a:ln>
        </p:spPr>
        <p:txBody>
          <a:bodyPr spcFirstLastPara="1" wrap="square" lIns="0" tIns="9533" rIns="0" bIns="0" anchor="b" anchorCtr="0">
            <a:noAutofit/>
          </a:bodyPr>
          <a:lstStyle/>
          <a:p>
            <a:pPr marL="16933" algn="r">
              <a:spcBef>
                <a:spcPts val="400"/>
              </a:spcBef>
            </a:pPr>
            <a:r>
              <a:rPr lang="en" sz="1600" dirty="0">
                <a:solidFill>
                  <a:srgbClr val="040000"/>
                </a:solidFill>
                <a:latin typeface="Fira Sans"/>
                <a:ea typeface="Fira Sans"/>
                <a:cs typeface="Fira Sans"/>
                <a:sym typeface="Fira Sans"/>
              </a:rPr>
              <a:t>Software Development</a:t>
            </a:r>
            <a:endParaRPr sz="1600" dirty="0">
              <a:latin typeface="Fira Sans"/>
              <a:ea typeface="Fira Sans"/>
              <a:cs typeface="Fira Sans"/>
              <a:sym typeface="Fira Sans"/>
            </a:endParaRPr>
          </a:p>
        </p:txBody>
      </p:sp>
      <p:sp>
        <p:nvSpPr>
          <p:cNvPr id="269" name="Google Shape;269;p32"/>
          <p:cNvSpPr txBox="1">
            <a:spLocks noGrp="1"/>
          </p:cNvSpPr>
          <p:nvPr>
            <p:ph type="ctrTitle" idx="4294967295"/>
          </p:nvPr>
        </p:nvSpPr>
        <p:spPr>
          <a:xfrm>
            <a:off x="3666200" y="455036"/>
            <a:ext cx="4859600" cy="545796"/>
          </a:xfrm>
          <a:prstGeom prst="rect">
            <a:avLst/>
          </a:prstGeom>
        </p:spPr>
        <p:txBody>
          <a:bodyPr spcFirstLastPara="1" vert="horz" wrap="square" lIns="0" tIns="0" rIns="0" bIns="0" rtlCol="0" anchor="t" anchorCtr="0">
            <a:noAutofit/>
          </a:bodyPr>
          <a:lstStyle/>
          <a:p>
            <a:pPr algn="ctr">
              <a:spcBef>
                <a:spcPts val="0"/>
              </a:spcBef>
            </a:pPr>
            <a:r>
              <a:rPr lang="en" sz="3200" b="1" dirty="0">
                <a:highlight>
                  <a:srgbClr val="FFFFFF"/>
                </a:highlight>
                <a:latin typeface="Fira Sans Extra Condensed"/>
                <a:ea typeface="Fira Sans Extra Condensed"/>
                <a:cs typeface="Fira Sans Extra Condensed"/>
                <a:sym typeface="Fira Sans Extra Condensed"/>
              </a:rPr>
              <a:t>Dev Ops Infinity Loop</a:t>
            </a:r>
            <a:endParaRPr sz="3200" b="1" dirty="0">
              <a:solidFill>
                <a:srgbClr val="000000"/>
              </a:solidFill>
              <a:latin typeface="Fira Sans Extra Condensed"/>
              <a:ea typeface="Fira Sans Extra Condensed"/>
              <a:cs typeface="Fira Sans Extra Condensed"/>
              <a:sym typeface="Fira Sans Extra Condensed"/>
            </a:endParaRPr>
          </a:p>
        </p:txBody>
      </p:sp>
      <p:grpSp>
        <p:nvGrpSpPr>
          <p:cNvPr id="270" name="Google Shape;270;p32"/>
          <p:cNvGrpSpPr/>
          <p:nvPr/>
        </p:nvGrpSpPr>
        <p:grpSpPr>
          <a:xfrm>
            <a:off x="5042732" y="2485456"/>
            <a:ext cx="1902765" cy="409921"/>
            <a:chOff x="3782049" y="1864091"/>
            <a:chExt cx="1427074" cy="307441"/>
          </a:xfrm>
        </p:grpSpPr>
        <p:sp>
          <p:nvSpPr>
            <p:cNvPr id="271" name="Google Shape;271;p32"/>
            <p:cNvSpPr/>
            <p:nvPr/>
          </p:nvSpPr>
          <p:spPr>
            <a:xfrm>
              <a:off x="4495174" y="1864091"/>
              <a:ext cx="22" cy="307441"/>
            </a:xfrm>
            <a:custGeom>
              <a:avLst/>
              <a:gdLst/>
              <a:ahLst/>
              <a:cxnLst/>
              <a:rect l="l" t="t" r="r" b="b"/>
              <a:pathLst>
                <a:path w="1" h="14212" fill="none" extrusionOk="0">
                  <a:moveTo>
                    <a:pt x="0" y="14212"/>
                  </a:moveTo>
                  <a:lnTo>
                    <a:pt x="0" y="1"/>
                  </a:lnTo>
                </a:path>
              </a:pathLst>
            </a:custGeom>
            <a:noFill/>
            <a:ln w="5450" cap="rnd" cmpd="sng">
              <a:solidFill>
                <a:srgbClr val="26547C"/>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72" name="Google Shape;272;p32"/>
            <p:cNvSpPr/>
            <p:nvPr/>
          </p:nvSpPr>
          <p:spPr>
            <a:xfrm>
              <a:off x="3782049" y="1866449"/>
              <a:ext cx="1427074" cy="22"/>
            </a:xfrm>
            <a:custGeom>
              <a:avLst/>
              <a:gdLst/>
              <a:ahLst/>
              <a:cxnLst/>
              <a:rect l="l" t="t" r="r" b="b"/>
              <a:pathLst>
                <a:path w="65969" h="1" fill="none" extrusionOk="0">
                  <a:moveTo>
                    <a:pt x="1" y="1"/>
                  </a:moveTo>
                  <a:lnTo>
                    <a:pt x="65968" y="1"/>
                  </a:lnTo>
                </a:path>
              </a:pathLst>
            </a:custGeom>
            <a:noFill/>
            <a:ln w="5450" cap="rnd" cmpd="sng">
              <a:solidFill>
                <a:srgbClr val="26547C"/>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grpSp>
      <p:grpSp>
        <p:nvGrpSpPr>
          <p:cNvPr id="273" name="Google Shape;273;p32"/>
          <p:cNvGrpSpPr/>
          <p:nvPr/>
        </p:nvGrpSpPr>
        <p:grpSpPr>
          <a:xfrm>
            <a:off x="5042732" y="4603960"/>
            <a:ext cx="1902765" cy="410960"/>
            <a:chOff x="3782049" y="3452970"/>
            <a:chExt cx="1427074" cy="308220"/>
          </a:xfrm>
        </p:grpSpPr>
        <p:sp>
          <p:nvSpPr>
            <p:cNvPr id="274" name="Google Shape;274;p32"/>
            <p:cNvSpPr/>
            <p:nvPr/>
          </p:nvSpPr>
          <p:spPr>
            <a:xfrm>
              <a:off x="4495174" y="3452970"/>
              <a:ext cx="22" cy="308220"/>
            </a:xfrm>
            <a:custGeom>
              <a:avLst/>
              <a:gdLst/>
              <a:ahLst/>
              <a:cxnLst/>
              <a:rect l="l" t="t" r="r" b="b"/>
              <a:pathLst>
                <a:path w="1" h="14248" fill="none" extrusionOk="0">
                  <a:moveTo>
                    <a:pt x="0" y="0"/>
                  </a:moveTo>
                  <a:lnTo>
                    <a:pt x="0" y="14248"/>
                  </a:lnTo>
                </a:path>
              </a:pathLst>
            </a:custGeom>
            <a:noFill/>
            <a:ln w="5450" cap="rnd" cmpd="sng">
              <a:solidFill>
                <a:srgbClr val="26547C"/>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75" name="Google Shape;275;p32"/>
            <p:cNvSpPr/>
            <p:nvPr/>
          </p:nvSpPr>
          <p:spPr>
            <a:xfrm>
              <a:off x="3782049" y="3758806"/>
              <a:ext cx="1427074" cy="22"/>
            </a:xfrm>
            <a:custGeom>
              <a:avLst/>
              <a:gdLst/>
              <a:ahLst/>
              <a:cxnLst/>
              <a:rect l="l" t="t" r="r" b="b"/>
              <a:pathLst>
                <a:path w="65969" h="1" fill="none" extrusionOk="0">
                  <a:moveTo>
                    <a:pt x="65968" y="1"/>
                  </a:moveTo>
                  <a:lnTo>
                    <a:pt x="1" y="1"/>
                  </a:lnTo>
                </a:path>
              </a:pathLst>
            </a:custGeom>
            <a:noFill/>
            <a:ln w="5450" cap="rnd" cmpd="sng">
              <a:solidFill>
                <a:srgbClr val="26547C"/>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grpSp>
      <p:grpSp>
        <p:nvGrpSpPr>
          <p:cNvPr id="276" name="Google Shape;276;p32"/>
          <p:cNvGrpSpPr/>
          <p:nvPr/>
        </p:nvGrpSpPr>
        <p:grpSpPr>
          <a:xfrm>
            <a:off x="7417164" y="1514139"/>
            <a:ext cx="1120689" cy="930912"/>
            <a:chOff x="5562872" y="1135604"/>
            <a:chExt cx="840517" cy="698184"/>
          </a:xfrm>
        </p:grpSpPr>
        <p:sp>
          <p:nvSpPr>
            <p:cNvPr id="277" name="Google Shape;277;p32"/>
            <p:cNvSpPr/>
            <p:nvPr/>
          </p:nvSpPr>
          <p:spPr>
            <a:xfrm>
              <a:off x="5562872" y="1457945"/>
              <a:ext cx="835815" cy="375843"/>
            </a:xfrm>
            <a:custGeom>
              <a:avLst/>
              <a:gdLst/>
              <a:ahLst/>
              <a:cxnLst/>
              <a:rect l="l" t="t" r="r" b="b"/>
              <a:pathLst>
                <a:path w="38637" h="17374" fill="none" extrusionOk="0">
                  <a:moveTo>
                    <a:pt x="1" y="17374"/>
                  </a:moveTo>
                  <a:lnTo>
                    <a:pt x="17374" y="1"/>
                  </a:lnTo>
                  <a:lnTo>
                    <a:pt x="38636" y="1"/>
                  </a:lnTo>
                </a:path>
              </a:pathLst>
            </a:custGeom>
            <a:noFill/>
            <a:ln w="5450" cap="rnd" cmpd="sng">
              <a:solidFill>
                <a:srgbClr val="26547C"/>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78" name="Google Shape;278;p32"/>
            <p:cNvSpPr/>
            <p:nvPr/>
          </p:nvSpPr>
          <p:spPr>
            <a:xfrm>
              <a:off x="6403367" y="1135604"/>
              <a:ext cx="22" cy="680104"/>
            </a:xfrm>
            <a:custGeom>
              <a:avLst/>
              <a:gdLst/>
              <a:ahLst/>
              <a:cxnLst/>
              <a:rect l="l" t="t" r="r" b="b"/>
              <a:pathLst>
                <a:path w="1" h="31439" fill="none" extrusionOk="0">
                  <a:moveTo>
                    <a:pt x="1" y="0"/>
                  </a:moveTo>
                  <a:lnTo>
                    <a:pt x="1" y="31439"/>
                  </a:lnTo>
                </a:path>
              </a:pathLst>
            </a:custGeom>
            <a:noFill/>
            <a:ln w="5450" cap="rnd" cmpd="sng">
              <a:solidFill>
                <a:srgbClr val="26547C"/>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grpSp>
      <p:grpSp>
        <p:nvGrpSpPr>
          <p:cNvPr id="279" name="Google Shape;279;p32"/>
          <p:cNvGrpSpPr/>
          <p:nvPr/>
        </p:nvGrpSpPr>
        <p:grpSpPr>
          <a:xfrm>
            <a:off x="7417164" y="5055326"/>
            <a:ext cx="1120689" cy="929909"/>
            <a:chOff x="5562872" y="3791494"/>
            <a:chExt cx="840517" cy="697432"/>
          </a:xfrm>
        </p:grpSpPr>
        <p:sp>
          <p:nvSpPr>
            <p:cNvPr id="280" name="Google Shape;280;p32"/>
            <p:cNvSpPr/>
            <p:nvPr/>
          </p:nvSpPr>
          <p:spPr>
            <a:xfrm>
              <a:off x="5562872" y="3791494"/>
              <a:ext cx="835815" cy="375843"/>
            </a:xfrm>
            <a:custGeom>
              <a:avLst/>
              <a:gdLst/>
              <a:ahLst/>
              <a:cxnLst/>
              <a:rect l="l" t="t" r="r" b="b"/>
              <a:pathLst>
                <a:path w="38637" h="17374" fill="none" extrusionOk="0">
                  <a:moveTo>
                    <a:pt x="1" y="1"/>
                  </a:moveTo>
                  <a:lnTo>
                    <a:pt x="17374" y="17374"/>
                  </a:lnTo>
                  <a:lnTo>
                    <a:pt x="38636" y="17374"/>
                  </a:lnTo>
                </a:path>
              </a:pathLst>
            </a:custGeom>
            <a:noFill/>
            <a:ln w="5450" cap="rnd" cmpd="sng">
              <a:solidFill>
                <a:srgbClr val="26547C"/>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81" name="Google Shape;281;p32"/>
            <p:cNvSpPr/>
            <p:nvPr/>
          </p:nvSpPr>
          <p:spPr>
            <a:xfrm>
              <a:off x="6403367" y="3808799"/>
              <a:ext cx="22" cy="680126"/>
            </a:xfrm>
            <a:custGeom>
              <a:avLst/>
              <a:gdLst/>
              <a:ahLst/>
              <a:cxnLst/>
              <a:rect l="l" t="t" r="r" b="b"/>
              <a:pathLst>
                <a:path w="1" h="31440" fill="none" extrusionOk="0">
                  <a:moveTo>
                    <a:pt x="1" y="31439"/>
                  </a:moveTo>
                  <a:lnTo>
                    <a:pt x="1" y="0"/>
                  </a:lnTo>
                </a:path>
              </a:pathLst>
            </a:custGeom>
            <a:noFill/>
            <a:ln w="5450" cap="rnd" cmpd="sng">
              <a:solidFill>
                <a:srgbClr val="26547C"/>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grpSp>
      <p:grpSp>
        <p:nvGrpSpPr>
          <p:cNvPr id="282" name="Google Shape;282;p32"/>
          <p:cNvGrpSpPr/>
          <p:nvPr/>
        </p:nvGrpSpPr>
        <p:grpSpPr>
          <a:xfrm>
            <a:off x="8362748" y="3297294"/>
            <a:ext cx="175105" cy="907901"/>
            <a:chOff x="6272060" y="2472970"/>
            <a:chExt cx="131329" cy="680926"/>
          </a:xfrm>
        </p:grpSpPr>
        <p:sp>
          <p:nvSpPr>
            <p:cNvPr id="283" name="Google Shape;283;p32"/>
            <p:cNvSpPr/>
            <p:nvPr/>
          </p:nvSpPr>
          <p:spPr>
            <a:xfrm>
              <a:off x="6403367" y="2472970"/>
              <a:ext cx="22" cy="680926"/>
            </a:xfrm>
            <a:custGeom>
              <a:avLst/>
              <a:gdLst/>
              <a:ahLst/>
              <a:cxnLst/>
              <a:rect l="l" t="t" r="r" b="b"/>
              <a:pathLst>
                <a:path w="1" h="31477" fill="none" extrusionOk="0">
                  <a:moveTo>
                    <a:pt x="1" y="1"/>
                  </a:moveTo>
                  <a:lnTo>
                    <a:pt x="1" y="31476"/>
                  </a:lnTo>
                </a:path>
              </a:pathLst>
            </a:custGeom>
            <a:noFill/>
            <a:ln w="5450" cap="rnd" cmpd="sng">
              <a:solidFill>
                <a:srgbClr val="26547C"/>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84" name="Google Shape;284;p32"/>
            <p:cNvSpPr/>
            <p:nvPr/>
          </p:nvSpPr>
          <p:spPr>
            <a:xfrm>
              <a:off x="6272060" y="2813417"/>
              <a:ext cx="126615" cy="22"/>
            </a:xfrm>
            <a:custGeom>
              <a:avLst/>
              <a:gdLst/>
              <a:ahLst/>
              <a:cxnLst/>
              <a:rect l="l" t="t" r="r" b="b"/>
              <a:pathLst>
                <a:path w="5853" h="1" fill="none" extrusionOk="0">
                  <a:moveTo>
                    <a:pt x="5852" y="1"/>
                  </a:moveTo>
                  <a:lnTo>
                    <a:pt x="1" y="1"/>
                  </a:lnTo>
                </a:path>
              </a:pathLst>
            </a:custGeom>
            <a:noFill/>
            <a:ln w="5450" cap="rnd" cmpd="sng">
              <a:solidFill>
                <a:srgbClr val="26547C"/>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grpSp>
      <p:grpSp>
        <p:nvGrpSpPr>
          <p:cNvPr id="285" name="Google Shape;285;p32"/>
          <p:cNvGrpSpPr/>
          <p:nvPr/>
        </p:nvGrpSpPr>
        <p:grpSpPr>
          <a:xfrm>
            <a:off x="3447204" y="1514139"/>
            <a:ext cx="1121745" cy="930912"/>
            <a:chOff x="2585402" y="1135604"/>
            <a:chExt cx="841309" cy="698184"/>
          </a:xfrm>
        </p:grpSpPr>
        <p:sp>
          <p:nvSpPr>
            <p:cNvPr id="286" name="Google Shape;286;p32"/>
            <p:cNvSpPr/>
            <p:nvPr/>
          </p:nvSpPr>
          <p:spPr>
            <a:xfrm>
              <a:off x="2590918" y="1457945"/>
              <a:ext cx="835793" cy="375843"/>
            </a:xfrm>
            <a:custGeom>
              <a:avLst/>
              <a:gdLst/>
              <a:ahLst/>
              <a:cxnLst/>
              <a:rect l="l" t="t" r="r" b="b"/>
              <a:pathLst>
                <a:path w="38636" h="17374" fill="none" extrusionOk="0">
                  <a:moveTo>
                    <a:pt x="38636" y="17374"/>
                  </a:moveTo>
                  <a:lnTo>
                    <a:pt x="21262" y="1"/>
                  </a:lnTo>
                  <a:lnTo>
                    <a:pt x="0" y="1"/>
                  </a:lnTo>
                </a:path>
              </a:pathLst>
            </a:custGeom>
            <a:noFill/>
            <a:ln w="5450" cap="rnd" cmpd="sng">
              <a:solidFill>
                <a:srgbClr val="26547C"/>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87" name="Google Shape;287;p32"/>
            <p:cNvSpPr/>
            <p:nvPr/>
          </p:nvSpPr>
          <p:spPr>
            <a:xfrm>
              <a:off x="2585402" y="1135604"/>
              <a:ext cx="22" cy="680104"/>
            </a:xfrm>
            <a:custGeom>
              <a:avLst/>
              <a:gdLst/>
              <a:ahLst/>
              <a:cxnLst/>
              <a:rect l="l" t="t" r="r" b="b"/>
              <a:pathLst>
                <a:path w="1" h="31439" fill="none" extrusionOk="0">
                  <a:moveTo>
                    <a:pt x="1" y="0"/>
                  </a:moveTo>
                  <a:lnTo>
                    <a:pt x="1" y="31439"/>
                  </a:lnTo>
                </a:path>
              </a:pathLst>
            </a:custGeom>
            <a:noFill/>
            <a:ln w="5450" cap="rnd" cmpd="sng">
              <a:solidFill>
                <a:srgbClr val="26547C"/>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grpSp>
      <p:grpSp>
        <p:nvGrpSpPr>
          <p:cNvPr id="288" name="Google Shape;288;p32"/>
          <p:cNvGrpSpPr/>
          <p:nvPr/>
        </p:nvGrpSpPr>
        <p:grpSpPr>
          <a:xfrm>
            <a:off x="3447204" y="5055326"/>
            <a:ext cx="1121745" cy="929909"/>
            <a:chOff x="2585402" y="3791494"/>
            <a:chExt cx="841309" cy="697432"/>
          </a:xfrm>
        </p:grpSpPr>
        <p:sp>
          <p:nvSpPr>
            <p:cNvPr id="289" name="Google Shape;289;p32"/>
            <p:cNvSpPr/>
            <p:nvPr/>
          </p:nvSpPr>
          <p:spPr>
            <a:xfrm>
              <a:off x="2590918" y="3791494"/>
              <a:ext cx="835793" cy="375843"/>
            </a:xfrm>
            <a:custGeom>
              <a:avLst/>
              <a:gdLst/>
              <a:ahLst/>
              <a:cxnLst/>
              <a:rect l="l" t="t" r="r" b="b"/>
              <a:pathLst>
                <a:path w="38636" h="17374" fill="none" extrusionOk="0">
                  <a:moveTo>
                    <a:pt x="38636" y="1"/>
                  </a:moveTo>
                  <a:lnTo>
                    <a:pt x="21262" y="17374"/>
                  </a:lnTo>
                  <a:lnTo>
                    <a:pt x="0" y="17374"/>
                  </a:lnTo>
                </a:path>
              </a:pathLst>
            </a:custGeom>
            <a:noFill/>
            <a:ln w="5450" cap="rnd" cmpd="sng">
              <a:solidFill>
                <a:srgbClr val="26547C"/>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90" name="Google Shape;290;p32"/>
            <p:cNvSpPr/>
            <p:nvPr/>
          </p:nvSpPr>
          <p:spPr>
            <a:xfrm>
              <a:off x="2585402" y="3808799"/>
              <a:ext cx="22" cy="680126"/>
            </a:xfrm>
            <a:custGeom>
              <a:avLst/>
              <a:gdLst/>
              <a:ahLst/>
              <a:cxnLst/>
              <a:rect l="l" t="t" r="r" b="b"/>
              <a:pathLst>
                <a:path w="1" h="31440" fill="none" extrusionOk="0">
                  <a:moveTo>
                    <a:pt x="1" y="31439"/>
                  </a:moveTo>
                  <a:lnTo>
                    <a:pt x="1" y="0"/>
                  </a:lnTo>
                </a:path>
              </a:pathLst>
            </a:custGeom>
            <a:noFill/>
            <a:ln w="5450" cap="rnd" cmpd="sng">
              <a:solidFill>
                <a:srgbClr val="26547C"/>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grpSp>
      <p:grpSp>
        <p:nvGrpSpPr>
          <p:cNvPr id="291" name="Google Shape;291;p32"/>
          <p:cNvGrpSpPr/>
          <p:nvPr/>
        </p:nvGrpSpPr>
        <p:grpSpPr>
          <a:xfrm>
            <a:off x="3447203" y="3297294"/>
            <a:ext cx="176147" cy="907901"/>
            <a:chOff x="2585402" y="2472970"/>
            <a:chExt cx="132110" cy="680926"/>
          </a:xfrm>
        </p:grpSpPr>
        <p:sp>
          <p:nvSpPr>
            <p:cNvPr id="292" name="Google Shape;292;p32"/>
            <p:cNvSpPr/>
            <p:nvPr/>
          </p:nvSpPr>
          <p:spPr>
            <a:xfrm>
              <a:off x="2585402" y="2472970"/>
              <a:ext cx="22" cy="680926"/>
            </a:xfrm>
            <a:custGeom>
              <a:avLst/>
              <a:gdLst/>
              <a:ahLst/>
              <a:cxnLst/>
              <a:rect l="l" t="t" r="r" b="b"/>
              <a:pathLst>
                <a:path w="1" h="31477" fill="none" extrusionOk="0">
                  <a:moveTo>
                    <a:pt x="1" y="1"/>
                  </a:moveTo>
                  <a:lnTo>
                    <a:pt x="1" y="31476"/>
                  </a:lnTo>
                </a:path>
              </a:pathLst>
            </a:custGeom>
            <a:noFill/>
            <a:ln w="5450" cap="rnd" cmpd="sng">
              <a:solidFill>
                <a:srgbClr val="26547C"/>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93" name="Google Shape;293;p32"/>
            <p:cNvSpPr/>
            <p:nvPr/>
          </p:nvSpPr>
          <p:spPr>
            <a:xfrm>
              <a:off x="2590918" y="2813417"/>
              <a:ext cx="126593" cy="22"/>
            </a:xfrm>
            <a:custGeom>
              <a:avLst/>
              <a:gdLst/>
              <a:ahLst/>
              <a:cxnLst/>
              <a:rect l="l" t="t" r="r" b="b"/>
              <a:pathLst>
                <a:path w="5852" h="1" fill="none" extrusionOk="0">
                  <a:moveTo>
                    <a:pt x="0" y="1"/>
                  </a:moveTo>
                  <a:lnTo>
                    <a:pt x="5852" y="1"/>
                  </a:lnTo>
                </a:path>
              </a:pathLst>
            </a:custGeom>
            <a:noFill/>
            <a:ln w="5450" cap="rnd" cmpd="sng">
              <a:solidFill>
                <a:srgbClr val="26547C"/>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grpSp>
      <p:grpSp>
        <p:nvGrpSpPr>
          <p:cNvPr id="294" name="Google Shape;294;p32"/>
          <p:cNvGrpSpPr/>
          <p:nvPr/>
        </p:nvGrpSpPr>
        <p:grpSpPr>
          <a:xfrm>
            <a:off x="3712441" y="2624302"/>
            <a:ext cx="4559144" cy="2251804"/>
            <a:chOff x="2784331" y="1968226"/>
            <a:chExt cx="3419358" cy="1688853"/>
          </a:xfrm>
        </p:grpSpPr>
        <p:sp>
          <p:nvSpPr>
            <p:cNvPr id="295" name="Google Shape;295;p32"/>
            <p:cNvSpPr/>
            <p:nvPr/>
          </p:nvSpPr>
          <p:spPr>
            <a:xfrm>
              <a:off x="2784331" y="2216672"/>
              <a:ext cx="473341" cy="1192751"/>
            </a:xfrm>
            <a:custGeom>
              <a:avLst/>
              <a:gdLst/>
              <a:ahLst/>
              <a:cxnLst/>
              <a:rect l="l" t="t" r="r" b="b"/>
              <a:pathLst>
                <a:path w="21881" h="55137" extrusionOk="0">
                  <a:moveTo>
                    <a:pt x="11413" y="0"/>
                  </a:moveTo>
                  <a:lnTo>
                    <a:pt x="10032" y="1454"/>
                  </a:lnTo>
                  <a:lnTo>
                    <a:pt x="7524" y="4507"/>
                  </a:lnTo>
                  <a:lnTo>
                    <a:pt x="5379" y="7742"/>
                  </a:lnTo>
                  <a:lnTo>
                    <a:pt x="3598" y="11158"/>
                  </a:lnTo>
                  <a:lnTo>
                    <a:pt x="2145" y="14684"/>
                  </a:lnTo>
                  <a:lnTo>
                    <a:pt x="1091" y="18282"/>
                  </a:lnTo>
                  <a:lnTo>
                    <a:pt x="364" y="21989"/>
                  </a:lnTo>
                  <a:lnTo>
                    <a:pt x="0" y="25697"/>
                  </a:lnTo>
                  <a:lnTo>
                    <a:pt x="0" y="29440"/>
                  </a:lnTo>
                  <a:lnTo>
                    <a:pt x="364" y="33184"/>
                  </a:lnTo>
                  <a:lnTo>
                    <a:pt x="1091" y="36855"/>
                  </a:lnTo>
                  <a:lnTo>
                    <a:pt x="2145" y="40489"/>
                  </a:lnTo>
                  <a:lnTo>
                    <a:pt x="3598" y="44015"/>
                  </a:lnTo>
                  <a:lnTo>
                    <a:pt x="5379" y="47395"/>
                  </a:lnTo>
                  <a:lnTo>
                    <a:pt x="7524" y="50630"/>
                  </a:lnTo>
                  <a:lnTo>
                    <a:pt x="10032" y="53683"/>
                  </a:lnTo>
                  <a:lnTo>
                    <a:pt x="11413" y="55137"/>
                  </a:lnTo>
                  <a:lnTo>
                    <a:pt x="11413" y="46050"/>
                  </a:lnTo>
                  <a:lnTo>
                    <a:pt x="11449" y="45759"/>
                  </a:lnTo>
                  <a:lnTo>
                    <a:pt x="11631" y="45287"/>
                  </a:lnTo>
                  <a:lnTo>
                    <a:pt x="12031" y="44887"/>
                  </a:lnTo>
                  <a:lnTo>
                    <a:pt x="12503" y="44705"/>
                  </a:lnTo>
                  <a:lnTo>
                    <a:pt x="12794" y="44669"/>
                  </a:lnTo>
                  <a:lnTo>
                    <a:pt x="21880" y="44669"/>
                  </a:lnTo>
                  <a:lnTo>
                    <a:pt x="21044" y="43797"/>
                  </a:lnTo>
                  <a:lnTo>
                    <a:pt x="19518" y="41979"/>
                  </a:lnTo>
                  <a:lnTo>
                    <a:pt x="18209" y="39980"/>
                  </a:lnTo>
                  <a:lnTo>
                    <a:pt x="17083" y="37909"/>
                  </a:lnTo>
                  <a:lnTo>
                    <a:pt x="16174" y="35728"/>
                  </a:lnTo>
                  <a:lnTo>
                    <a:pt x="15483" y="33438"/>
                  </a:lnTo>
                  <a:lnTo>
                    <a:pt x="15011" y="31112"/>
                  </a:lnTo>
                  <a:lnTo>
                    <a:pt x="14793" y="28750"/>
                  </a:lnTo>
                  <a:lnTo>
                    <a:pt x="14757" y="27550"/>
                  </a:lnTo>
                  <a:lnTo>
                    <a:pt x="14793" y="26351"/>
                  </a:lnTo>
                  <a:lnTo>
                    <a:pt x="15011" y="23952"/>
                  </a:lnTo>
                  <a:lnTo>
                    <a:pt x="15483" y="21626"/>
                  </a:lnTo>
                  <a:lnTo>
                    <a:pt x="16174" y="19372"/>
                  </a:lnTo>
                  <a:lnTo>
                    <a:pt x="17083" y="17192"/>
                  </a:lnTo>
                  <a:lnTo>
                    <a:pt x="18209" y="15084"/>
                  </a:lnTo>
                  <a:lnTo>
                    <a:pt x="19518" y="13121"/>
                  </a:lnTo>
                  <a:lnTo>
                    <a:pt x="21044" y="11267"/>
                  </a:lnTo>
                  <a:lnTo>
                    <a:pt x="21880" y="10431"/>
                  </a:lnTo>
                  <a:lnTo>
                    <a:pt x="21880" y="1381"/>
                  </a:lnTo>
                  <a:lnTo>
                    <a:pt x="21844" y="1091"/>
                  </a:lnTo>
                  <a:lnTo>
                    <a:pt x="21662" y="582"/>
                  </a:lnTo>
                  <a:lnTo>
                    <a:pt x="21262" y="218"/>
                  </a:lnTo>
                  <a:lnTo>
                    <a:pt x="20790" y="37"/>
                  </a:lnTo>
                  <a:lnTo>
                    <a:pt x="20499" y="0"/>
                  </a:lnTo>
                  <a:close/>
                </a:path>
              </a:pathLst>
            </a:cu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8100000" scaled="1"/>
              <a:tileRect/>
            </a:gradFill>
            <a:ln>
              <a:noFill/>
            </a:ln>
          </p:spPr>
          <p:txBody>
            <a:bodyPr spcFirstLastPara="1" wrap="square" lIns="121900" tIns="121900" rIns="121900" bIns="121900" anchor="ctr" anchorCtr="0">
              <a:noAutofit/>
            </a:bodyPr>
            <a:lstStyle/>
            <a:p>
              <a:pPr algn="ctr"/>
              <a:endParaRPr sz="2400" dirty="0"/>
            </a:p>
          </p:txBody>
        </p:sp>
        <p:sp>
          <p:nvSpPr>
            <p:cNvPr id="296" name="Google Shape;296;p32"/>
            <p:cNvSpPr/>
            <p:nvPr/>
          </p:nvSpPr>
          <p:spPr>
            <a:xfrm>
              <a:off x="3031197" y="1968226"/>
              <a:ext cx="1190415" cy="476477"/>
            </a:xfrm>
            <a:custGeom>
              <a:avLst/>
              <a:gdLst/>
              <a:ahLst/>
              <a:cxnLst/>
              <a:rect l="l" t="t" r="r" b="b"/>
              <a:pathLst>
                <a:path w="55029" h="22026" extrusionOk="0">
                  <a:moveTo>
                    <a:pt x="27587" y="0"/>
                  </a:moveTo>
                  <a:lnTo>
                    <a:pt x="25661" y="36"/>
                  </a:lnTo>
                  <a:lnTo>
                    <a:pt x="21845" y="436"/>
                  </a:lnTo>
                  <a:lnTo>
                    <a:pt x="18065" y="1163"/>
                  </a:lnTo>
                  <a:lnTo>
                    <a:pt x="14430" y="2290"/>
                  </a:lnTo>
                  <a:lnTo>
                    <a:pt x="10904" y="3744"/>
                  </a:lnTo>
                  <a:lnTo>
                    <a:pt x="7561" y="5525"/>
                  </a:lnTo>
                  <a:lnTo>
                    <a:pt x="4362" y="7669"/>
                  </a:lnTo>
                  <a:lnTo>
                    <a:pt x="1418" y="10104"/>
                  </a:lnTo>
                  <a:lnTo>
                    <a:pt x="1" y="11449"/>
                  </a:lnTo>
                  <a:lnTo>
                    <a:pt x="9087" y="11449"/>
                  </a:lnTo>
                  <a:lnTo>
                    <a:pt x="9378" y="11485"/>
                  </a:lnTo>
                  <a:lnTo>
                    <a:pt x="9850" y="11667"/>
                  </a:lnTo>
                  <a:lnTo>
                    <a:pt x="10250" y="12067"/>
                  </a:lnTo>
                  <a:lnTo>
                    <a:pt x="10432" y="12539"/>
                  </a:lnTo>
                  <a:lnTo>
                    <a:pt x="10468" y="12830"/>
                  </a:lnTo>
                  <a:lnTo>
                    <a:pt x="10468" y="21916"/>
                  </a:lnTo>
                  <a:lnTo>
                    <a:pt x="11341" y="21081"/>
                  </a:lnTo>
                  <a:lnTo>
                    <a:pt x="13158" y="19554"/>
                  </a:lnTo>
                  <a:lnTo>
                    <a:pt x="15157" y="18209"/>
                  </a:lnTo>
                  <a:lnTo>
                    <a:pt x="17229" y="17119"/>
                  </a:lnTo>
                  <a:lnTo>
                    <a:pt x="19409" y="16210"/>
                  </a:lnTo>
                  <a:lnTo>
                    <a:pt x="21699" y="15520"/>
                  </a:lnTo>
                  <a:lnTo>
                    <a:pt x="24025" y="15047"/>
                  </a:lnTo>
                  <a:lnTo>
                    <a:pt x="26388" y="14829"/>
                  </a:lnTo>
                  <a:lnTo>
                    <a:pt x="27623" y="14793"/>
                  </a:lnTo>
                  <a:lnTo>
                    <a:pt x="28859" y="14829"/>
                  </a:lnTo>
                  <a:lnTo>
                    <a:pt x="31222" y="15047"/>
                  </a:lnTo>
                  <a:lnTo>
                    <a:pt x="33475" y="15483"/>
                  </a:lnTo>
                  <a:lnTo>
                    <a:pt x="35620" y="16174"/>
                  </a:lnTo>
                  <a:lnTo>
                    <a:pt x="37691" y="17046"/>
                  </a:lnTo>
                  <a:lnTo>
                    <a:pt x="39727" y="18209"/>
                  </a:lnTo>
                  <a:lnTo>
                    <a:pt x="41689" y="19554"/>
                  </a:lnTo>
                  <a:lnTo>
                    <a:pt x="43616" y="21153"/>
                  </a:lnTo>
                  <a:lnTo>
                    <a:pt x="44597" y="22025"/>
                  </a:lnTo>
                  <a:lnTo>
                    <a:pt x="53974" y="22025"/>
                  </a:lnTo>
                  <a:lnTo>
                    <a:pt x="54447" y="21807"/>
                  </a:lnTo>
                  <a:lnTo>
                    <a:pt x="54810" y="21444"/>
                  </a:lnTo>
                  <a:lnTo>
                    <a:pt x="55028" y="20935"/>
                  </a:lnTo>
                  <a:lnTo>
                    <a:pt x="55028" y="20681"/>
                  </a:lnTo>
                  <a:lnTo>
                    <a:pt x="55028" y="11594"/>
                  </a:lnTo>
                  <a:lnTo>
                    <a:pt x="54447" y="11049"/>
                  </a:lnTo>
                  <a:lnTo>
                    <a:pt x="53865" y="10504"/>
                  </a:lnTo>
                  <a:lnTo>
                    <a:pt x="52375" y="9195"/>
                  </a:lnTo>
                  <a:lnTo>
                    <a:pt x="49322" y="6869"/>
                  </a:lnTo>
                  <a:lnTo>
                    <a:pt x="46233" y="4870"/>
                  </a:lnTo>
                  <a:lnTo>
                    <a:pt x="43070" y="3235"/>
                  </a:lnTo>
                  <a:lnTo>
                    <a:pt x="39799" y="1963"/>
                  </a:lnTo>
                  <a:lnTo>
                    <a:pt x="36456" y="981"/>
                  </a:lnTo>
                  <a:lnTo>
                    <a:pt x="33003" y="363"/>
                  </a:lnTo>
                  <a:lnTo>
                    <a:pt x="29441" y="36"/>
                  </a:lnTo>
                  <a:lnTo>
                    <a:pt x="27587" y="0"/>
                  </a:lnTo>
                  <a:close/>
                </a:path>
              </a:pathLst>
            </a:cu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t="100000"/>
              </a:path>
              <a:tileRect r="-100000" b="-100000"/>
            </a:gradFill>
            <a:ln>
              <a:noFill/>
            </a:ln>
          </p:spPr>
          <p:txBody>
            <a:bodyPr spcFirstLastPara="1" wrap="square" lIns="121900" tIns="121900" rIns="121900" bIns="121900" anchor="ctr" anchorCtr="0">
              <a:noAutofit/>
            </a:bodyPr>
            <a:lstStyle/>
            <a:p>
              <a:pPr algn="ctr"/>
              <a:endParaRPr sz="2400" dirty="0"/>
            </a:p>
          </p:txBody>
        </p:sp>
        <p:sp>
          <p:nvSpPr>
            <p:cNvPr id="297" name="Google Shape;297;p32"/>
            <p:cNvSpPr/>
            <p:nvPr/>
          </p:nvSpPr>
          <p:spPr>
            <a:xfrm>
              <a:off x="3994347" y="2219030"/>
              <a:ext cx="996977" cy="1188814"/>
            </a:xfrm>
            <a:custGeom>
              <a:avLst/>
              <a:gdLst/>
              <a:ahLst/>
              <a:cxnLst/>
              <a:rect l="l" t="t" r="r" b="b"/>
              <a:pathLst>
                <a:path w="46087" h="54955" extrusionOk="0">
                  <a:moveTo>
                    <a:pt x="35619" y="0"/>
                  </a:moveTo>
                  <a:lnTo>
                    <a:pt x="35038" y="545"/>
                  </a:lnTo>
                  <a:lnTo>
                    <a:pt x="33475" y="2072"/>
                  </a:lnTo>
                  <a:lnTo>
                    <a:pt x="30458" y="5379"/>
                  </a:lnTo>
                  <a:lnTo>
                    <a:pt x="26024" y="10831"/>
                  </a:lnTo>
                  <a:lnTo>
                    <a:pt x="23080" y="14829"/>
                  </a:lnTo>
                  <a:lnTo>
                    <a:pt x="20499" y="18318"/>
                  </a:lnTo>
                  <a:lnTo>
                    <a:pt x="17882" y="21989"/>
                  </a:lnTo>
                  <a:lnTo>
                    <a:pt x="16247" y="24279"/>
                  </a:lnTo>
                  <a:lnTo>
                    <a:pt x="15084" y="25878"/>
                  </a:lnTo>
                  <a:lnTo>
                    <a:pt x="13993" y="27441"/>
                  </a:lnTo>
                  <a:lnTo>
                    <a:pt x="10104" y="32784"/>
                  </a:lnTo>
                  <a:lnTo>
                    <a:pt x="4907" y="39363"/>
                  </a:lnTo>
                  <a:lnTo>
                    <a:pt x="1599" y="42961"/>
                  </a:lnTo>
                  <a:lnTo>
                    <a:pt x="0" y="44524"/>
                  </a:lnTo>
                  <a:lnTo>
                    <a:pt x="0" y="53610"/>
                  </a:lnTo>
                  <a:lnTo>
                    <a:pt x="37" y="53865"/>
                  </a:lnTo>
                  <a:lnTo>
                    <a:pt x="218" y="54373"/>
                  </a:lnTo>
                  <a:lnTo>
                    <a:pt x="582" y="54737"/>
                  </a:lnTo>
                  <a:lnTo>
                    <a:pt x="1091" y="54955"/>
                  </a:lnTo>
                  <a:lnTo>
                    <a:pt x="10468" y="54955"/>
                  </a:lnTo>
                  <a:lnTo>
                    <a:pt x="12103" y="53356"/>
                  </a:lnTo>
                  <a:lnTo>
                    <a:pt x="15302" y="49939"/>
                  </a:lnTo>
                  <a:lnTo>
                    <a:pt x="19954" y="44269"/>
                  </a:lnTo>
                  <a:lnTo>
                    <a:pt x="23080" y="40053"/>
                  </a:lnTo>
                  <a:lnTo>
                    <a:pt x="25624" y="36564"/>
                  </a:lnTo>
                  <a:lnTo>
                    <a:pt x="28277" y="32893"/>
                  </a:lnTo>
                  <a:lnTo>
                    <a:pt x="29913" y="30603"/>
                  </a:lnTo>
                  <a:lnTo>
                    <a:pt x="32166" y="27441"/>
                  </a:lnTo>
                  <a:lnTo>
                    <a:pt x="35873" y="22353"/>
                  </a:lnTo>
                  <a:lnTo>
                    <a:pt x="40816" y="16065"/>
                  </a:lnTo>
                  <a:lnTo>
                    <a:pt x="43942" y="12503"/>
                  </a:lnTo>
                  <a:lnTo>
                    <a:pt x="45505" y="10977"/>
                  </a:lnTo>
                  <a:lnTo>
                    <a:pt x="45796" y="10722"/>
                  </a:lnTo>
                  <a:lnTo>
                    <a:pt x="46087" y="10431"/>
                  </a:lnTo>
                  <a:lnTo>
                    <a:pt x="36709" y="10431"/>
                  </a:lnTo>
                  <a:lnTo>
                    <a:pt x="36237" y="10213"/>
                  </a:lnTo>
                  <a:lnTo>
                    <a:pt x="35837" y="9850"/>
                  </a:lnTo>
                  <a:lnTo>
                    <a:pt x="35655" y="9341"/>
                  </a:lnTo>
                  <a:lnTo>
                    <a:pt x="35619" y="9087"/>
                  </a:lnTo>
                  <a:lnTo>
                    <a:pt x="35619" y="0"/>
                  </a:lnTo>
                  <a:close/>
                </a:path>
              </a:pathLst>
            </a:custGeom>
            <a:gradFill flip="none" rotWithShape="1">
              <a:gsLst>
                <a:gs pos="0">
                  <a:srgbClr val="4B7192">
                    <a:shade val="30000"/>
                    <a:satMod val="115000"/>
                  </a:srgbClr>
                </a:gs>
                <a:gs pos="50000">
                  <a:srgbClr val="4B7192">
                    <a:shade val="67500"/>
                    <a:satMod val="115000"/>
                  </a:srgbClr>
                </a:gs>
                <a:gs pos="100000">
                  <a:srgbClr val="4B7192">
                    <a:shade val="100000"/>
                    <a:satMod val="115000"/>
                  </a:srgbClr>
                </a:gs>
              </a:gsLst>
              <a:path path="circle">
                <a:fillToRect t="100000" r="100000"/>
              </a:path>
              <a:tileRect l="-100000" b="-100000"/>
            </a:gradFill>
            <a:ln>
              <a:noFill/>
            </a:ln>
          </p:spPr>
          <p:txBody>
            <a:bodyPr spcFirstLastPara="1" wrap="square" lIns="121900" tIns="121900" rIns="121900" bIns="121900" anchor="ctr" anchorCtr="0">
              <a:noAutofit/>
            </a:bodyPr>
            <a:lstStyle/>
            <a:p>
              <a:pPr algn="ctr"/>
              <a:endParaRPr sz="2400" dirty="0"/>
            </a:p>
          </p:txBody>
        </p:sp>
        <p:sp>
          <p:nvSpPr>
            <p:cNvPr id="298" name="Google Shape;298;p32"/>
            <p:cNvSpPr/>
            <p:nvPr/>
          </p:nvSpPr>
          <p:spPr>
            <a:xfrm>
              <a:off x="4766420" y="3182159"/>
              <a:ext cx="1190415" cy="474920"/>
            </a:xfrm>
            <a:custGeom>
              <a:avLst/>
              <a:gdLst/>
              <a:ahLst/>
              <a:cxnLst/>
              <a:rect l="l" t="t" r="r" b="b"/>
              <a:pathLst>
                <a:path w="55029" h="21954" extrusionOk="0">
                  <a:moveTo>
                    <a:pt x="10468" y="1"/>
                  </a:moveTo>
                  <a:lnTo>
                    <a:pt x="10468" y="9087"/>
                  </a:lnTo>
                  <a:lnTo>
                    <a:pt x="10432" y="9342"/>
                  </a:lnTo>
                  <a:lnTo>
                    <a:pt x="10250" y="9850"/>
                  </a:lnTo>
                  <a:lnTo>
                    <a:pt x="9850" y="10214"/>
                  </a:lnTo>
                  <a:lnTo>
                    <a:pt x="9378" y="10432"/>
                  </a:lnTo>
                  <a:lnTo>
                    <a:pt x="1" y="10432"/>
                  </a:lnTo>
                  <a:lnTo>
                    <a:pt x="546" y="10941"/>
                  </a:lnTo>
                  <a:lnTo>
                    <a:pt x="837" y="11195"/>
                  </a:lnTo>
                  <a:lnTo>
                    <a:pt x="1127" y="11450"/>
                  </a:lnTo>
                  <a:lnTo>
                    <a:pt x="2618" y="12758"/>
                  </a:lnTo>
                  <a:lnTo>
                    <a:pt x="5671" y="15084"/>
                  </a:lnTo>
                  <a:lnTo>
                    <a:pt x="8760" y="17083"/>
                  </a:lnTo>
                  <a:lnTo>
                    <a:pt x="11922" y="18719"/>
                  </a:lnTo>
                  <a:lnTo>
                    <a:pt x="15157" y="19991"/>
                  </a:lnTo>
                  <a:lnTo>
                    <a:pt x="18501" y="20972"/>
                  </a:lnTo>
                  <a:lnTo>
                    <a:pt x="21954" y="21590"/>
                  </a:lnTo>
                  <a:lnTo>
                    <a:pt x="25552" y="21917"/>
                  </a:lnTo>
                  <a:lnTo>
                    <a:pt x="27369" y="21953"/>
                  </a:lnTo>
                  <a:lnTo>
                    <a:pt x="27514" y="21953"/>
                  </a:lnTo>
                  <a:lnTo>
                    <a:pt x="29441" y="21917"/>
                  </a:lnTo>
                  <a:lnTo>
                    <a:pt x="33293" y="21517"/>
                  </a:lnTo>
                  <a:lnTo>
                    <a:pt x="37037" y="20754"/>
                  </a:lnTo>
                  <a:lnTo>
                    <a:pt x="40672" y="19627"/>
                  </a:lnTo>
                  <a:lnTo>
                    <a:pt x="44161" y="18174"/>
                  </a:lnTo>
                  <a:lnTo>
                    <a:pt x="47505" y="16356"/>
                  </a:lnTo>
                  <a:lnTo>
                    <a:pt x="50667" y="14212"/>
                  </a:lnTo>
                  <a:lnTo>
                    <a:pt x="53647" y="11777"/>
                  </a:lnTo>
                  <a:lnTo>
                    <a:pt x="55028" y="10432"/>
                  </a:lnTo>
                  <a:lnTo>
                    <a:pt x="55028" y="1345"/>
                  </a:lnTo>
                  <a:lnTo>
                    <a:pt x="54992" y="1055"/>
                  </a:lnTo>
                  <a:lnTo>
                    <a:pt x="54810" y="582"/>
                  </a:lnTo>
                  <a:lnTo>
                    <a:pt x="54447" y="219"/>
                  </a:lnTo>
                  <a:lnTo>
                    <a:pt x="53938" y="1"/>
                  </a:lnTo>
                  <a:lnTo>
                    <a:pt x="44633" y="1"/>
                  </a:lnTo>
                  <a:lnTo>
                    <a:pt x="44561" y="37"/>
                  </a:lnTo>
                  <a:lnTo>
                    <a:pt x="43688" y="873"/>
                  </a:lnTo>
                  <a:lnTo>
                    <a:pt x="41871" y="2400"/>
                  </a:lnTo>
                  <a:lnTo>
                    <a:pt x="39908" y="3708"/>
                  </a:lnTo>
                  <a:lnTo>
                    <a:pt x="37837" y="4835"/>
                  </a:lnTo>
                  <a:lnTo>
                    <a:pt x="35656" y="5743"/>
                  </a:lnTo>
                  <a:lnTo>
                    <a:pt x="33402" y="6434"/>
                  </a:lnTo>
                  <a:lnTo>
                    <a:pt x="31076" y="6906"/>
                  </a:lnTo>
                  <a:lnTo>
                    <a:pt x="28714" y="7124"/>
                  </a:lnTo>
                  <a:lnTo>
                    <a:pt x="27514" y="7161"/>
                  </a:lnTo>
                  <a:lnTo>
                    <a:pt x="26206" y="7161"/>
                  </a:lnTo>
                  <a:lnTo>
                    <a:pt x="23916" y="6943"/>
                  </a:lnTo>
                  <a:lnTo>
                    <a:pt x="21735" y="6507"/>
                  </a:lnTo>
                  <a:lnTo>
                    <a:pt x="19664" y="5889"/>
                  </a:lnTo>
                  <a:lnTo>
                    <a:pt x="17628" y="5053"/>
                  </a:lnTo>
                  <a:lnTo>
                    <a:pt x="15702" y="4035"/>
                  </a:lnTo>
                  <a:lnTo>
                    <a:pt x="13812" y="2763"/>
                  </a:lnTo>
                  <a:lnTo>
                    <a:pt x="11922" y="1309"/>
                  </a:lnTo>
                  <a:lnTo>
                    <a:pt x="10977" y="473"/>
                  </a:lnTo>
                  <a:lnTo>
                    <a:pt x="10468" y="1"/>
                  </a:lnTo>
                  <a:close/>
                </a:path>
              </a:pathLst>
            </a:custGeom>
            <a:gradFill flip="none" rotWithShape="1">
              <a:gsLst>
                <a:gs pos="0">
                  <a:schemeClr val="accent3">
                    <a:lumMod val="75000"/>
                    <a:tint val="66000"/>
                    <a:satMod val="160000"/>
                  </a:schemeClr>
                </a:gs>
                <a:gs pos="50000">
                  <a:schemeClr val="accent3">
                    <a:lumMod val="75000"/>
                    <a:tint val="44500"/>
                    <a:satMod val="160000"/>
                  </a:schemeClr>
                </a:gs>
                <a:gs pos="100000">
                  <a:schemeClr val="accent3">
                    <a:lumMod val="75000"/>
                    <a:tint val="23500"/>
                    <a:satMod val="160000"/>
                  </a:schemeClr>
                </a:gs>
              </a:gsLst>
              <a:path path="circle">
                <a:fillToRect t="100000" r="100000"/>
              </a:path>
              <a:tileRect l="-100000" b="-100000"/>
            </a:gradFill>
            <a:ln>
              <a:noFill/>
            </a:ln>
          </p:spPr>
          <p:txBody>
            <a:bodyPr spcFirstLastPara="1" wrap="square" lIns="121900" tIns="121900" rIns="121900" bIns="121900" anchor="ctr" anchorCtr="0">
              <a:noAutofit/>
            </a:bodyPr>
            <a:lstStyle/>
            <a:p>
              <a:pPr algn="ctr"/>
              <a:endParaRPr sz="2400"/>
            </a:p>
          </p:txBody>
        </p:sp>
        <p:sp>
          <p:nvSpPr>
            <p:cNvPr id="299" name="Google Shape;299;p32"/>
            <p:cNvSpPr/>
            <p:nvPr/>
          </p:nvSpPr>
          <p:spPr>
            <a:xfrm>
              <a:off x="5731927" y="2217451"/>
              <a:ext cx="471762" cy="1190393"/>
            </a:xfrm>
            <a:custGeom>
              <a:avLst/>
              <a:gdLst/>
              <a:ahLst/>
              <a:cxnLst/>
              <a:rect l="l" t="t" r="r" b="b"/>
              <a:pathLst>
                <a:path w="21808" h="55028" extrusionOk="0">
                  <a:moveTo>
                    <a:pt x="1345" y="1"/>
                  </a:moveTo>
                  <a:lnTo>
                    <a:pt x="1054" y="37"/>
                  </a:lnTo>
                  <a:lnTo>
                    <a:pt x="582" y="219"/>
                  </a:lnTo>
                  <a:lnTo>
                    <a:pt x="218" y="618"/>
                  </a:lnTo>
                  <a:lnTo>
                    <a:pt x="0" y="1091"/>
                  </a:lnTo>
                  <a:lnTo>
                    <a:pt x="0" y="1382"/>
                  </a:lnTo>
                  <a:lnTo>
                    <a:pt x="0" y="10468"/>
                  </a:lnTo>
                  <a:lnTo>
                    <a:pt x="218" y="10723"/>
                  </a:lnTo>
                  <a:lnTo>
                    <a:pt x="473" y="10977"/>
                  </a:lnTo>
                  <a:lnTo>
                    <a:pt x="1309" y="11849"/>
                  </a:lnTo>
                  <a:lnTo>
                    <a:pt x="2763" y="13776"/>
                  </a:lnTo>
                  <a:lnTo>
                    <a:pt x="3998" y="15775"/>
                  </a:lnTo>
                  <a:lnTo>
                    <a:pt x="5052" y="17846"/>
                  </a:lnTo>
                  <a:lnTo>
                    <a:pt x="5852" y="20027"/>
                  </a:lnTo>
                  <a:lnTo>
                    <a:pt x="6470" y="22208"/>
                  </a:lnTo>
                  <a:lnTo>
                    <a:pt x="6870" y="24461"/>
                  </a:lnTo>
                  <a:lnTo>
                    <a:pt x="7051" y="26751"/>
                  </a:lnTo>
                  <a:lnTo>
                    <a:pt x="7015" y="29004"/>
                  </a:lnTo>
                  <a:lnTo>
                    <a:pt x="6761" y="31258"/>
                  </a:lnTo>
                  <a:lnTo>
                    <a:pt x="6288" y="33511"/>
                  </a:lnTo>
                  <a:lnTo>
                    <a:pt x="5634" y="35692"/>
                  </a:lnTo>
                  <a:lnTo>
                    <a:pt x="4762" y="37836"/>
                  </a:lnTo>
                  <a:lnTo>
                    <a:pt x="3671" y="39872"/>
                  </a:lnTo>
                  <a:lnTo>
                    <a:pt x="2363" y="41834"/>
                  </a:lnTo>
                  <a:lnTo>
                    <a:pt x="836" y="43688"/>
                  </a:lnTo>
                  <a:lnTo>
                    <a:pt x="0" y="44597"/>
                  </a:lnTo>
                  <a:lnTo>
                    <a:pt x="9341" y="44597"/>
                  </a:lnTo>
                  <a:lnTo>
                    <a:pt x="9850" y="44815"/>
                  </a:lnTo>
                  <a:lnTo>
                    <a:pt x="10213" y="45178"/>
                  </a:lnTo>
                  <a:lnTo>
                    <a:pt x="10432" y="45651"/>
                  </a:lnTo>
                  <a:lnTo>
                    <a:pt x="10432" y="45941"/>
                  </a:lnTo>
                  <a:lnTo>
                    <a:pt x="10432" y="55028"/>
                  </a:lnTo>
                  <a:lnTo>
                    <a:pt x="11776" y="53647"/>
                  </a:lnTo>
                  <a:lnTo>
                    <a:pt x="14211" y="50666"/>
                  </a:lnTo>
                  <a:lnTo>
                    <a:pt x="16320" y="47504"/>
                  </a:lnTo>
                  <a:lnTo>
                    <a:pt x="18100" y="44124"/>
                  </a:lnTo>
                  <a:lnTo>
                    <a:pt x="19554" y="40635"/>
                  </a:lnTo>
                  <a:lnTo>
                    <a:pt x="20645" y="37000"/>
                  </a:lnTo>
                  <a:lnTo>
                    <a:pt x="21372" y="33257"/>
                  </a:lnTo>
                  <a:lnTo>
                    <a:pt x="21771" y="29441"/>
                  </a:lnTo>
                  <a:lnTo>
                    <a:pt x="21808" y="27514"/>
                  </a:lnTo>
                  <a:lnTo>
                    <a:pt x="21771" y="25588"/>
                  </a:lnTo>
                  <a:lnTo>
                    <a:pt x="21372" y="21772"/>
                  </a:lnTo>
                  <a:lnTo>
                    <a:pt x="20645" y="18028"/>
                  </a:lnTo>
                  <a:lnTo>
                    <a:pt x="19554" y="14393"/>
                  </a:lnTo>
                  <a:lnTo>
                    <a:pt x="18100" y="10868"/>
                  </a:lnTo>
                  <a:lnTo>
                    <a:pt x="16320" y="7524"/>
                  </a:lnTo>
                  <a:lnTo>
                    <a:pt x="14211" y="4362"/>
                  </a:lnTo>
                  <a:lnTo>
                    <a:pt x="11776" y="1382"/>
                  </a:lnTo>
                  <a:lnTo>
                    <a:pt x="10432" y="1"/>
                  </a:lnTo>
                  <a:close/>
                </a:path>
              </a:pathLst>
            </a:custGeom>
            <a:gradFill flip="none" rotWithShape="1">
              <a:gsLst>
                <a:gs pos="0">
                  <a:schemeClr val="accent3">
                    <a:lumMod val="60000"/>
                    <a:lumOff val="40000"/>
                    <a:shade val="30000"/>
                    <a:satMod val="115000"/>
                  </a:schemeClr>
                </a:gs>
                <a:gs pos="50000">
                  <a:schemeClr val="accent3">
                    <a:lumMod val="60000"/>
                    <a:lumOff val="40000"/>
                    <a:shade val="67500"/>
                    <a:satMod val="115000"/>
                  </a:schemeClr>
                </a:gs>
                <a:gs pos="100000">
                  <a:schemeClr val="accent3">
                    <a:lumMod val="60000"/>
                    <a:lumOff val="40000"/>
                    <a:shade val="100000"/>
                    <a:satMod val="115000"/>
                  </a:schemeClr>
                </a:gs>
              </a:gsLst>
              <a:path path="circle">
                <a:fillToRect r="100000" b="100000"/>
              </a:path>
              <a:tileRect l="-100000" t="-100000"/>
            </a:gradFill>
            <a:ln>
              <a:noFill/>
            </a:ln>
          </p:spPr>
          <p:txBody>
            <a:bodyPr spcFirstLastPara="1" wrap="square" lIns="121900" tIns="121900" rIns="121900" bIns="121900" anchor="ctr" anchorCtr="0">
              <a:noAutofit/>
            </a:bodyPr>
            <a:lstStyle/>
            <a:p>
              <a:pPr algn="ctr"/>
              <a:endParaRPr sz="2400"/>
            </a:p>
          </p:txBody>
        </p:sp>
        <p:sp>
          <p:nvSpPr>
            <p:cNvPr id="300" name="Google Shape;300;p32"/>
            <p:cNvSpPr/>
            <p:nvPr/>
          </p:nvSpPr>
          <p:spPr>
            <a:xfrm>
              <a:off x="4766419" y="1968226"/>
              <a:ext cx="1190415" cy="472535"/>
            </a:xfrm>
            <a:custGeom>
              <a:avLst/>
              <a:gdLst/>
              <a:ahLst/>
              <a:cxnLst/>
              <a:rect l="l" t="t" r="r" b="b"/>
              <a:pathLst>
                <a:path w="54992" h="21990" extrusionOk="0">
                  <a:moveTo>
                    <a:pt x="27368" y="0"/>
                  </a:moveTo>
                  <a:lnTo>
                    <a:pt x="25515" y="36"/>
                  </a:lnTo>
                  <a:lnTo>
                    <a:pt x="21917" y="363"/>
                  </a:lnTo>
                  <a:lnTo>
                    <a:pt x="18464" y="981"/>
                  </a:lnTo>
                  <a:lnTo>
                    <a:pt x="15120" y="1963"/>
                  </a:lnTo>
                  <a:lnTo>
                    <a:pt x="11885" y="3235"/>
                  </a:lnTo>
                  <a:lnTo>
                    <a:pt x="8723" y="4870"/>
                  </a:lnTo>
                  <a:lnTo>
                    <a:pt x="5634" y="6869"/>
                  </a:lnTo>
                  <a:lnTo>
                    <a:pt x="2581" y="9195"/>
                  </a:lnTo>
                  <a:lnTo>
                    <a:pt x="1090" y="10504"/>
                  </a:lnTo>
                  <a:lnTo>
                    <a:pt x="545" y="11013"/>
                  </a:lnTo>
                  <a:lnTo>
                    <a:pt x="0" y="11522"/>
                  </a:lnTo>
                  <a:lnTo>
                    <a:pt x="0" y="20608"/>
                  </a:lnTo>
                  <a:lnTo>
                    <a:pt x="0" y="20899"/>
                  </a:lnTo>
                  <a:lnTo>
                    <a:pt x="218" y="21371"/>
                  </a:lnTo>
                  <a:lnTo>
                    <a:pt x="582" y="21735"/>
                  </a:lnTo>
                  <a:lnTo>
                    <a:pt x="1054" y="21953"/>
                  </a:lnTo>
                  <a:lnTo>
                    <a:pt x="10431" y="21953"/>
                  </a:lnTo>
                  <a:lnTo>
                    <a:pt x="11413" y="21081"/>
                  </a:lnTo>
                  <a:lnTo>
                    <a:pt x="13339" y="19518"/>
                  </a:lnTo>
                  <a:lnTo>
                    <a:pt x="15302" y="18173"/>
                  </a:lnTo>
                  <a:lnTo>
                    <a:pt x="17301" y="17046"/>
                  </a:lnTo>
                  <a:lnTo>
                    <a:pt x="19372" y="16137"/>
                  </a:lnTo>
                  <a:lnTo>
                    <a:pt x="21517" y="15483"/>
                  </a:lnTo>
                  <a:lnTo>
                    <a:pt x="23770" y="15047"/>
                  </a:lnTo>
                  <a:lnTo>
                    <a:pt x="26133" y="14829"/>
                  </a:lnTo>
                  <a:lnTo>
                    <a:pt x="27368" y="14793"/>
                  </a:lnTo>
                  <a:lnTo>
                    <a:pt x="27514" y="14793"/>
                  </a:lnTo>
                  <a:lnTo>
                    <a:pt x="28713" y="14829"/>
                  </a:lnTo>
                  <a:lnTo>
                    <a:pt x="31076" y="15083"/>
                  </a:lnTo>
                  <a:lnTo>
                    <a:pt x="33402" y="15556"/>
                  </a:lnTo>
                  <a:lnTo>
                    <a:pt x="35655" y="16247"/>
                  </a:lnTo>
                  <a:lnTo>
                    <a:pt x="37800" y="17155"/>
                  </a:lnTo>
                  <a:lnTo>
                    <a:pt x="39908" y="18282"/>
                  </a:lnTo>
                  <a:lnTo>
                    <a:pt x="41870" y="19627"/>
                  </a:lnTo>
                  <a:lnTo>
                    <a:pt x="43688" y="21153"/>
                  </a:lnTo>
                  <a:lnTo>
                    <a:pt x="44560" y="21989"/>
                  </a:lnTo>
                  <a:lnTo>
                    <a:pt x="44560" y="12903"/>
                  </a:lnTo>
                  <a:lnTo>
                    <a:pt x="44560" y="12612"/>
                  </a:lnTo>
                  <a:lnTo>
                    <a:pt x="44778" y="12139"/>
                  </a:lnTo>
                  <a:lnTo>
                    <a:pt x="45141" y="11740"/>
                  </a:lnTo>
                  <a:lnTo>
                    <a:pt x="45614" y="11558"/>
                  </a:lnTo>
                  <a:lnTo>
                    <a:pt x="45905" y="11522"/>
                  </a:lnTo>
                  <a:lnTo>
                    <a:pt x="54991" y="11522"/>
                  </a:lnTo>
                  <a:lnTo>
                    <a:pt x="53610" y="10177"/>
                  </a:lnTo>
                  <a:lnTo>
                    <a:pt x="50666" y="7742"/>
                  </a:lnTo>
                  <a:lnTo>
                    <a:pt x="47468" y="5597"/>
                  </a:lnTo>
                  <a:lnTo>
                    <a:pt x="44124" y="3780"/>
                  </a:lnTo>
                  <a:lnTo>
                    <a:pt x="40635" y="2326"/>
                  </a:lnTo>
                  <a:lnTo>
                    <a:pt x="37000" y="1199"/>
                  </a:lnTo>
                  <a:lnTo>
                    <a:pt x="33256" y="436"/>
                  </a:lnTo>
                  <a:lnTo>
                    <a:pt x="29440" y="36"/>
                  </a:lnTo>
                  <a:lnTo>
                    <a:pt x="27477" y="0"/>
                  </a:lnTo>
                  <a:close/>
                </a:path>
              </a:pathLst>
            </a:custGeom>
            <a:gradFill flip="none" rotWithShape="1">
              <a:gsLst>
                <a:gs pos="0">
                  <a:schemeClr val="accent3">
                    <a:lumMod val="60000"/>
                    <a:lumOff val="40000"/>
                    <a:shade val="30000"/>
                    <a:satMod val="115000"/>
                  </a:schemeClr>
                </a:gs>
                <a:gs pos="50000">
                  <a:schemeClr val="accent3">
                    <a:lumMod val="60000"/>
                    <a:lumOff val="40000"/>
                    <a:shade val="67500"/>
                    <a:satMod val="115000"/>
                  </a:schemeClr>
                </a:gs>
                <a:gs pos="100000">
                  <a:schemeClr val="accent3">
                    <a:lumMod val="60000"/>
                    <a:lumOff val="40000"/>
                    <a:shade val="100000"/>
                    <a:satMod val="115000"/>
                  </a:schemeClr>
                </a:gs>
              </a:gsLst>
              <a:path path="circle">
                <a:fillToRect t="100000" r="100000"/>
              </a:path>
              <a:tileRect l="-100000" b="-100000"/>
            </a:gradFill>
            <a:ln>
              <a:noFill/>
            </a:ln>
          </p:spPr>
          <p:txBody>
            <a:bodyPr spcFirstLastPara="1" wrap="square" lIns="121900" tIns="121900" rIns="121900" bIns="121900" anchor="ctr" anchorCtr="0">
              <a:noAutofit/>
            </a:bodyPr>
            <a:lstStyle/>
            <a:p>
              <a:pPr algn="ctr"/>
              <a:endParaRPr sz="2400"/>
            </a:p>
          </p:txBody>
        </p:sp>
        <p:sp>
          <p:nvSpPr>
            <p:cNvPr id="301" name="Google Shape;301;p32"/>
            <p:cNvSpPr/>
            <p:nvPr/>
          </p:nvSpPr>
          <p:spPr>
            <a:xfrm>
              <a:off x="3031997" y="3179801"/>
              <a:ext cx="1189614" cy="476499"/>
            </a:xfrm>
            <a:custGeom>
              <a:avLst/>
              <a:gdLst/>
              <a:ahLst/>
              <a:cxnLst/>
              <a:rect l="l" t="t" r="r" b="b"/>
              <a:pathLst>
                <a:path w="54992" h="22027" extrusionOk="0">
                  <a:moveTo>
                    <a:pt x="44524" y="1"/>
                  </a:moveTo>
                  <a:lnTo>
                    <a:pt x="43579" y="909"/>
                  </a:lnTo>
                  <a:lnTo>
                    <a:pt x="41616" y="2472"/>
                  </a:lnTo>
                  <a:lnTo>
                    <a:pt x="39653" y="3853"/>
                  </a:lnTo>
                  <a:lnTo>
                    <a:pt x="37654" y="4980"/>
                  </a:lnTo>
                  <a:lnTo>
                    <a:pt x="35583" y="5889"/>
                  </a:lnTo>
                  <a:lnTo>
                    <a:pt x="33438" y="6579"/>
                  </a:lnTo>
                  <a:lnTo>
                    <a:pt x="31185" y="7015"/>
                  </a:lnTo>
                  <a:lnTo>
                    <a:pt x="28822" y="7233"/>
                  </a:lnTo>
                  <a:lnTo>
                    <a:pt x="27586" y="7270"/>
                  </a:lnTo>
                  <a:lnTo>
                    <a:pt x="26423" y="7270"/>
                  </a:lnTo>
                  <a:lnTo>
                    <a:pt x="24134" y="7052"/>
                  </a:lnTo>
                  <a:lnTo>
                    <a:pt x="21917" y="6616"/>
                  </a:lnTo>
                  <a:lnTo>
                    <a:pt x="19736" y="5961"/>
                  </a:lnTo>
                  <a:lnTo>
                    <a:pt x="17628" y="5125"/>
                  </a:lnTo>
                  <a:lnTo>
                    <a:pt x="15592" y="4108"/>
                  </a:lnTo>
                  <a:lnTo>
                    <a:pt x="13702" y="2908"/>
                  </a:lnTo>
                  <a:lnTo>
                    <a:pt x="11885" y="1491"/>
                  </a:lnTo>
                  <a:lnTo>
                    <a:pt x="11013" y="728"/>
                  </a:lnTo>
                  <a:lnTo>
                    <a:pt x="10722" y="437"/>
                  </a:lnTo>
                  <a:lnTo>
                    <a:pt x="10431" y="146"/>
                  </a:lnTo>
                  <a:lnTo>
                    <a:pt x="1345" y="146"/>
                  </a:lnTo>
                  <a:lnTo>
                    <a:pt x="1090" y="182"/>
                  </a:lnTo>
                  <a:lnTo>
                    <a:pt x="582" y="364"/>
                  </a:lnTo>
                  <a:lnTo>
                    <a:pt x="218" y="764"/>
                  </a:lnTo>
                  <a:lnTo>
                    <a:pt x="0" y="1236"/>
                  </a:lnTo>
                  <a:lnTo>
                    <a:pt x="0" y="1527"/>
                  </a:lnTo>
                  <a:lnTo>
                    <a:pt x="0" y="10614"/>
                  </a:lnTo>
                  <a:lnTo>
                    <a:pt x="291" y="10904"/>
                  </a:lnTo>
                  <a:lnTo>
                    <a:pt x="582" y="11195"/>
                  </a:lnTo>
                  <a:lnTo>
                    <a:pt x="1963" y="12467"/>
                  </a:lnTo>
                  <a:lnTo>
                    <a:pt x="4870" y="14793"/>
                  </a:lnTo>
                  <a:lnTo>
                    <a:pt x="8033" y="16829"/>
                  </a:lnTo>
                  <a:lnTo>
                    <a:pt x="11304" y="18501"/>
                  </a:lnTo>
                  <a:lnTo>
                    <a:pt x="14756" y="19882"/>
                  </a:lnTo>
                  <a:lnTo>
                    <a:pt x="18318" y="20936"/>
                  </a:lnTo>
                  <a:lnTo>
                    <a:pt x="21953" y="21663"/>
                  </a:lnTo>
                  <a:lnTo>
                    <a:pt x="25697" y="21990"/>
                  </a:lnTo>
                  <a:lnTo>
                    <a:pt x="27586" y="22026"/>
                  </a:lnTo>
                  <a:lnTo>
                    <a:pt x="29404" y="21990"/>
                  </a:lnTo>
                  <a:lnTo>
                    <a:pt x="33002" y="21699"/>
                  </a:lnTo>
                  <a:lnTo>
                    <a:pt x="36455" y="21045"/>
                  </a:lnTo>
                  <a:lnTo>
                    <a:pt x="39799" y="20100"/>
                  </a:lnTo>
                  <a:lnTo>
                    <a:pt x="43033" y="18791"/>
                  </a:lnTo>
                  <a:lnTo>
                    <a:pt x="46196" y="17156"/>
                  </a:lnTo>
                  <a:lnTo>
                    <a:pt x="49285" y="15193"/>
                  </a:lnTo>
                  <a:lnTo>
                    <a:pt x="52338" y="12867"/>
                  </a:lnTo>
                  <a:lnTo>
                    <a:pt x="53828" y="11559"/>
                  </a:lnTo>
                  <a:lnTo>
                    <a:pt x="54446" y="11013"/>
                  </a:lnTo>
                  <a:lnTo>
                    <a:pt x="54991" y="10468"/>
                  </a:lnTo>
                  <a:lnTo>
                    <a:pt x="45905" y="10468"/>
                  </a:lnTo>
                  <a:lnTo>
                    <a:pt x="45614" y="10432"/>
                  </a:lnTo>
                  <a:lnTo>
                    <a:pt x="45141" y="10214"/>
                  </a:lnTo>
                  <a:lnTo>
                    <a:pt x="44742" y="9850"/>
                  </a:lnTo>
                  <a:lnTo>
                    <a:pt x="44560" y="9378"/>
                  </a:lnTo>
                  <a:lnTo>
                    <a:pt x="44524" y="9087"/>
                  </a:lnTo>
                  <a:lnTo>
                    <a:pt x="44524" y="1"/>
                  </a:lnTo>
                  <a:close/>
                </a:path>
              </a:pathLst>
            </a:custGeom>
            <a:gradFill flip="none" rotWithShape="1">
              <a:gsLst>
                <a:gs pos="0">
                  <a:srgbClr val="CEE8D7">
                    <a:shade val="30000"/>
                    <a:satMod val="115000"/>
                  </a:srgbClr>
                </a:gs>
                <a:gs pos="50000">
                  <a:srgbClr val="CEE8D7">
                    <a:shade val="67500"/>
                    <a:satMod val="115000"/>
                  </a:srgbClr>
                </a:gs>
                <a:gs pos="100000">
                  <a:srgbClr val="CEE8D7">
                    <a:shade val="100000"/>
                    <a:satMod val="115000"/>
                  </a:srgbClr>
                </a:gs>
              </a:gsLst>
              <a:path path="circle">
                <a:fillToRect r="100000" b="100000"/>
              </a:path>
              <a:tileRect l="-100000" t="-100000"/>
            </a:gradFill>
            <a:ln>
              <a:noFill/>
            </a:ln>
          </p:spPr>
          <p:txBody>
            <a:bodyPr spcFirstLastPara="1" wrap="square" lIns="121900" tIns="121900" rIns="121900" bIns="121900" anchor="ctr" anchorCtr="0">
              <a:noAutofit/>
            </a:bodyPr>
            <a:lstStyle/>
            <a:p>
              <a:pPr algn="ctr"/>
              <a:endParaRPr sz="2400" dirty="0"/>
            </a:p>
          </p:txBody>
        </p:sp>
        <p:sp>
          <p:nvSpPr>
            <p:cNvPr id="302" name="Google Shape;302;p32"/>
            <p:cNvSpPr/>
            <p:nvPr/>
          </p:nvSpPr>
          <p:spPr>
            <a:xfrm>
              <a:off x="3995904" y="2218229"/>
              <a:ext cx="996999" cy="1189614"/>
            </a:xfrm>
            <a:custGeom>
              <a:avLst/>
              <a:gdLst/>
              <a:ahLst/>
              <a:cxnLst/>
              <a:rect l="l" t="t" r="r" b="b"/>
              <a:pathLst>
                <a:path w="46088" h="54992" extrusionOk="0">
                  <a:moveTo>
                    <a:pt x="10432" y="1"/>
                  </a:moveTo>
                  <a:lnTo>
                    <a:pt x="10432" y="9087"/>
                  </a:lnTo>
                  <a:lnTo>
                    <a:pt x="10432" y="9378"/>
                  </a:lnTo>
                  <a:lnTo>
                    <a:pt x="10214" y="9851"/>
                  </a:lnTo>
                  <a:lnTo>
                    <a:pt x="9851" y="10250"/>
                  </a:lnTo>
                  <a:lnTo>
                    <a:pt x="9342" y="10432"/>
                  </a:lnTo>
                  <a:lnTo>
                    <a:pt x="9087" y="10468"/>
                  </a:lnTo>
                  <a:lnTo>
                    <a:pt x="1" y="10468"/>
                  </a:lnTo>
                  <a:lnTo>
                    <a:pt x="582" y="11014"/>
                  </a:lnTo>
                  <a:lnTo>
                    <a:pt x="2109" y="12540"/>
                  </a:lnTo>
                  <a:lnTo>
                    <a:pt x="5235" y="16066"/>
                  </a:lnTo>
                  <a:lnTo>
                    <a:pt x="10214" y="22390"/>
                  </a:lnTo>
                  <a:lnTo>
                    <a:pt x="13921" y="27442"/>
                  </a:lnTo>
                  <a:lnTo>
                    <a:pt x="16175" y="30640"/>
                  </a:lnTo>
                  <a:lnTo>
                    <a:pt x="17810" y="32894"/>
                  </a:lnTo>
                  <a:lnTo>
                    <a:pt x="20427" y="36601"/>
                  </a:lnTo>
                  <a:lnTo>
                    <a:pt x="23008" y="40090"/>
                  </a:lnTo>
                  <a:lnTo>
                    <a:pt x="26134" y="44270"/>
                  </a:lnTo>
                  <a:lnTo>
                    <a:pt x="30786" y="49940"/>
                  </a:lnTo>
                  <a:lnTo>
                    <a:pt x="33984" y="53393"/>
                  </a:lnTo>
                  <a:lnTo>
                    <a:pt x="35620" y="54992"/>
                  </a:lnTo>
                  <a:lnTo>
                    <a:pt x="44706" y="54992"/>
                  </a:lnTo>
                  <a:lnTo>
                    <a:pt x="44997" y="54956"/>
                  </a:lnTo>
                  <a:lnTo>
                    <a:pt x="45469" y="54737"/>
                  </a:lnTo>
                  <a:lnTo>
                    <a:pt x="45869" y="54374"/>
                  </a:lnTo>
                  <a:lnTo>
                    <a:pt x="46051" y="53902"/>
                  </a:lnTo>
                  <a:lnTo>
                    <a:pt x="46087" y="53611"/>
                  </a:lnTo>
                  <a:lnTo>
                    <a:pt x="46087" y="44524"/>
                  </a:lnTo>
                  <a:lnTo>
                    <a:pt x="44488" y="42998"/>
                  </a:lnTo>
                  <a:lnTo>
                    <a:pt x="41181" y="39363"/>
                  </a:lnTo>
                  <a:lnTo>
                    <a:pt x="35983" y="32821"/>
                  </a:lnTo>
                  <a:lnTo>
                    <a:pt x="32094" y="27478"/>
                  </a:lnTo>
                  <a:lnTo>
                    <a:pt x="30967" y="25915"/>
                  </a:lnTo>
                  <a:lnTo>
                    <a:pt x="29841" y="24280"/>
                  </a:lnTo>
                  <a:lnTo>
                    <a:pt x="28205" y="22026"/>
                  </a:lnTo>
                  <a:lnTo>
                    <a:pt x="25552" y="18319"/>
                  </a:lnTo>
                  <a:lnTo>
                    <a:pt x="23008" y="14830"/>
                  </a:lnTo>
                  <a:lnTo>
                    <a:pt x="20027" y="10868"/>
                  </a:lnTo>
                  <a:lnTo>
                    <a:pt x="15593" y="5416"/>
                  </a:lnTo>
                  <a:lnTo>
                    <a:pt x="12577" y="2109"/>
                  </a:lnTo>
                  <a:lnTo>
                    <a:pt x="11050" y="582"/>
                  </a:lnTo>
                  <a:lnTo>
                    <a:pt x="10432" y="1"/>
                  </a:lnTo>
                  <a:close/>
                </a:path>
              </a:pathLst>
            </a:custGeom>
            <a:gradFill flip="none" rotWithShape="1">
              <a:gsLst>
                <a:gs pos="0">
                  <a:schemeClr val="accent4">
                    <a:lumMod val="20000"/>
                    <a:lumOff val="80000"/>
                    <a:shade val="30000"/>
                    <a:satMod val="115000"/>
                  </a:schemeClr>
                </a:gs>
                <a:gs pos="50000">
                  <a:schemeClr val="accent4">
                    <a:lumMod val="20000"/>
                    <a:lumOff val="80000"/>
                    <a:shade val="67500"/>
                    <a:satMod val="115000"/>
                  </a:schemeClr>
                </a:gs>
                <a:gs pos="100000">
                  <a:schemeClr val="accent4">
                    <a:lumMod val="20000"/>
                    <a:lumOff val="80000"/>
                    <a:shade val="100000"/>
                    <a:satMod val="115000"/>
                  </a:schemeClr>
                </a:gs>
              </a:gsLst>
              <a:lin ang="8100000" scaled="1"/>
              <a:tileRect/>
            </a:gradFill>
            <a:ln>
              <a:noFill/>
            </a:ln>
          </p:spPr>
          <p:txBody>
            <a:bodyPr spcFirstLastPara="1" wrap="square" lIns="121900" tIns="121900" rIns="121900" bIns="121900" anchor="ctr" anchorCtr="0">
              <a:noAutofit/>
            </a:bodyPr>
            <a:lstStyle/>
            <a:p>
              <a:pPr algn="ctr"/>
              <a:endParaRPr sz="1600" dirty="0"/>
            </a:p>
          </p:txBody>
        </p:sp>
        <p:sp>
          <p:nvSpPr>
            <p:cNvPr id="303" name="Google Shape;303;p32"/>
            <p:cNvSpPr/>
            <p:nvPr/>
          </p:nvSpPr>
          <p:spPr>
            <a:xfrm>
              <a:off x="4098917" y="2322021"/>
              <a:ext cx="93582" cy="93582"/>
            </a:xfrm>
            <a:custGeom>
              <a:avLst/>
              <a:gdLst/>
              <a:ahLst/>
              <a:cxnLst/>
              <a:rect l="l" t="t" r="r" b="b"/>
              <a:pathLst>
                <a:path w="4326" h="4326" extrusionOk="0">
                  <a:moveTo>
                    <a:pt x="3853" y="1"/>
                  </a:moveTo>
                  <a:lnTo>
                    <a:pt x="3635" y="146"/>
                  </a:lnTo>
                  <a:lnTo>
                    <a:pt x="146" y="3635"/>
                  </a:lnTo>
                  <a:lnTo>
                    <a:pt x="0" y="3853"/>
                  </a:lnTo>
                  <a:lnTo>
                    <a:pt x="182" y="4253"/>
                  </a:lnTo>
                  <a:lnTo>
                    <a:pt x="436" y="4326"/>
                  </a:lnTo>
                  <a:lnTo>
                    <a:pt x="3926" y="4326"/>
                  </a:lnTo>
                  <a:lnTo>
                    <a:pt x="4071" y="4289"/>
                  </a:lnTo>
                  <a:lnTo>
                    <a:pt x="4289" y="4071"/>
                  </a:lnTo>
                  <a:lnTo>
                    <a:pt x="4325" y="3926"/>
                  </a:lnTo>
                  <a:lnTo>
                    <a:pt x="4325" y="437"/>
                  </a:lnTo>
                  <a:lnTo>
                    <a:pt x="4253" y="182"/>
                  </a:lnTo>
                  <a:lnTo>
                    <a:pt x="3853" y="1"/>
                  </a:lnTo>
                  <a:close/>
                </a:path>
              </a:pathLst>
            </a:custGeom>
            <a:solidFill>
              <a:srgbClr val="FFFFFF"/>
            </a:solidFill>
            <a:ln>
              <a:noFill/>
            </a:ln>
          </p:spPr>
          <p:txBody>
            <a:bodyPr spcFirstLastPara="1" wrap="square" lIns="121900" tIns="121900" rIns="121900" bIns="121900" anchor="ctr" anchorCtr="0">
              <a:noAutofit/>
            </a:bodyPr>
            <a:lstStyle/>
            <a:p>
              <a:pPr algn="ctr"/>
              <a:endParaRPr sz="2400"/>
            </a:p>
          </p:txBody>
        </p:sp>
        <p:sp>
          <p:nvSpPr>
            <p:cNvPr id="304" name="Google Shape;304;p32"/>
            <p:cNvSpPr/>
            <p:nvPr/>
          </p:nvSpPr>
          <p:spPr>
            <a:xfrm>
              <a:off x="4870211" y="3285150"/>
              <a:ext cx="92803" cy="92803"/>
            </a:xfrm>
            <a:custGeom>
              <a:avLst/>
              <a:gdLst/>
              <a:ahLst/>
              <a:cxnLst/>
              <a:rect l="l" t="t" r="r" b="b"/>
              <a:pathLst>
                <a:path w="4290" h="4290" extrusionOk="0">
                  <a:moveTo>
                    <a:pt x="3817" y="1"/>
                  </a:moveTo>
                  <a:lnTo>
                    <a:pt x="3635" y="146"/>
                  </a:lnTo>
                  <a:lnTo>
                    <a:pt x="146" y="3599"/>
                  </a:lnTo>
                  <a:lnTo>
                    <a:pt x="0" y="3817"/>
                  </a:lnTo>
                  <a:lnTo>
                    <a:pt x="182" y="4253"/>
                  </a:lnTo>
                  <a:lnTo>
                    <a:pt x="437" y="4290"/>
                  </a:lnTo>
                  <a:lnTo>
                    <a:pt x="4071" y="4290"/>
                  </a:lnTo>
                  <a:lnTo>
                    <a:pt x="4289" y="4035"/>
                  </a:lnTo>
                  <a:lnTo>
                    <a:pt x="4289" y="3890"/>
                  </a:lnTo>
                  <a:lnTo>
                    <a:pt x="4289" y="401"/>
                  </a:lnTo>
                  <a:lnTo>
                    <a:pt x="4253" y="146"/>
                  </a:lnTo>
                  <a:lnTo>
                    <a:pt x="3817" y="1"/>
                  </a:lnTo>
                  <a:close/>
                </a:path>
              </a:pathLst>
            </a:custGeom>
            <a:solidFill>
              <a:srgbClr val="FFFFFF"/>
            </a:solidFill>
            <a:ln>
              <a:noFill/>
            </a:ln>
          </p:spPr>
          <p:txBody>
            <a:bodyPr spcFirstLastPara="1" wrap="square" lIns="121900" tIns="121900" rIns="121900" bIns="121900" anchor="ctr" anchorCtr="0">
              <a:noAutofit/>
            </a:bodyPr>
            <a:lstStyle/>
            <a:p>
              <a:pPr algn="ctr"/>
              <a:endParaRPr sz="2400"/>
            </a:p>
          </p:txBody>
        </p:sp>
        <p:sp>
          <p:nvSpPr>
            <p:cNvPr id="305" name="Google Shape;305;p32"/>
            <p:cNvSpPr/>
            <p:nvPr/>
          </p:nvSpPr>
          <p:spPr>
            <a:xfrm>
              <a:off x="5834139" y="3210475"/>
              <a:ext cx="93582" cy="93582"/>
            </a:xfrm>
            <a:custGeom>
              <a:avLst/>
              <a:gdLst/>
              <a:ahLst/>
              <a:cxnLst/>
              <a:rect l="l" t="t" r="r" b="b"/>
              <a:pathLst>
                <a:path w="4326" h="4326" extrusionOk="0">
                  <a:moveTo>
                    <a:pt x="436" y="0"/>
                  </a:moveTo>
                  <a:lnTo>
                    <a:pt x="182" y="73"/>
                  </a:lnTo>
                  <a:lnTo>
                    <a:pt x="0" y="509"/>
                  </a:lnTo>
                  <a:lnTo>
                    <a:pt x="146" y="691"/>
                  </a:lnTo>
                  <a:lnTo>
                    <a:pt x="3635" y="4180"/>
                  </a:lnTo>
                  <a:lnTo>
                    <a:pt x="3853" y="4325"/>
                  </a:lnTo>
                  <a:lnTo>
                    <a:pt x="4253" y="4144"/>
                  </a:lnTo>
                  <a:lnTo>
                    <a:pt x="4325" y="3889"/>
                  </a:lnTo>
                  <a:lnTo>
                    <a:pt x="4325" y="436"/>
                  </a:lnTo>
                  <a:lnTo>
                    <a:pt x="4289" y="255"/>
                  </a:lnTo>
                  <a:lnTo>
                    <a:pt x="4071" y="36"/>
                  </a:lnTo>
                  <a:lnTo>
                    <a:pt x="3926" y="0"/>
                  </a:lnTo>
                  <a:close/>
                </a:path>
              </a:pathLst>
            </a:custGeom>
            <a:solidFill>
              <a:srgbClr val="FFFFFF"/>
            </a:solidFill>
            <a:ln>
              <a:noFill/>
            </a:ln>
          </p:spPr>
          <p:txBody>
            <a:bodyPr spcFirstLastPara="1" wrap="square" lIns="121900" tIns="121900" rIns="121900" bIns="121900" anchor="ctr" anchorCtr="0">
              <a:noAutofit/>
            </a:bodyPr>
            <a:lstStyle/>
            <a:p>
              <a:pPr algn="ctr"/>
              <a:endParaRPr sz="2400"/>
            </a:p>
          </p:txBody>
        </p:sp>
        <p:sp>
          <p:nvSpPr>
            <p:cNvPr id="306" name="Google Shape;306;p32"/>
            <p:cNvSpPr/>
            <p:nvPr/>
          </p:nvSpPr>
          <p:spPr>
            <a:xfrm>
              <a:off x="5761022" y="2247325"/>
              <a:ext cx="92782" cy="92803"/>
            </a:xfrm>
            <a:custGeom>
              <a:avLst/>
              <a:gdLst/>
              <a:ahLst/>
              <a:cxnLst/>
              <a:rect l="l" t="t" r="r" b="b"/>
              <a:pathLst>
                <a:path w="4289" h="4290" extrusionOk="0">
                  <a:moveTo>
                    <a:pt x="400" y="1"/>
                  </a:moveTo>
                  <a:lnTo>
                    <a:pt x="218" y="37"/>
                  </a:lnTo>
                  <a:lnTo>
                    <a:pt x="0" y="255"/>
                  </a:lnTo>
                  <a:lnTo>
                    <a:pt x="0" y="401"/>
                  </a:lnTo>
                  <a:lnTo>
                    <a:pt x="0" y="3890"/>
                  </a:lnTo>
                  <a:lnTo>
                    <a:pt x="36" y="4108"/>
                  </a:lnTo>
                  <a:lnTo>
                    <a:pt x="473" y="4290"/>
                  </a:lnTo>
                  <a:lnTo>
                    <a:pt x="654" y="4180"/>
                  </a:lnTo>
                  <a:lnTo>
                    <a:pt x="4143" y="691"/>
                  </a:lnTo>
                  <a:lnTo>
                    <a:pt x="4289" y="473"/>
                  </a:lnTo>
                  <a:lnTo>
                    <a:pt x="4107" y="37"/>
                  </a:lnTo>
                  <a:lnTo>
                    <a:pt x="3853" y="1"/>
                  </a:lnTo>
                  <a:close/>
                </a:path>
              </a:pathLst>
            </a:custGeom>
            <a:solidFill>
              <a:srgbClr val="FFFFFF"/>
            </a:solidFill>
            <a:ln>
              <a:noFill/>
            </a:ln>
          </p:spPr>
          <p:txBody>
            <a:bodyPr spcFirstLastPara="1" wrap="square" lIns="121900" tIns="121900" rIns="121900" bIns="121900" anchor="ctr" anchorCtr="0">
              <a:noAutofit/>
            </a:bodyPr>
            <a:lstStyle/>
            <a:p>
              <a:pPr algn="ctr"/>
              <a:endParaRPr sz="2400"/>
            </a:p>
          </p:txBody>
        </p:sp>
        <p:sp>
          <p:nvSpPr>
            <p:cNvPr id="307" name="Google Shape;307;p32"/>
            <p:cNvSpPr/>
            <p:nvPr/>
          </p:nvSpPr>
          <p:spPr>
            <a:xfrm>
              <a:off x="4797094" y="2319663"/>
              <a:ext cx="92803" cy="92803"/>
            </a:xfrm>
            <a:custGeom>
              <a:avLst/>
              <a:gdLst/>
              <a:ahLst/>
              <a:cxnLst/>
              <a:rect l="l" t="t" r="r" b="b"/>
              <a:pathLst>
                <a:path w="4290" h="4290" extrusionOk="0">
                  <a:moveTo>
                    <a:pt x="473" y="1"/>
                  </a:moveTo>
                  <a:lnTo>
                    <a:pt x="37" y="182"/>
                  </a:lnTo>
                  <a:lnTo>
                    <a:pt x="0" y="437"/>
                  </a:lnTo>
                  <a:lnTo>
                    <a:pt x="0" y="3890"/>
                  </a:lnTo>
                  <a:lnTo>
                    <a:pt x="0" y="4071"/>
                  </a:lnTo>
                  <a:lnTo>
                    <a:pt x="218" y="4289"/>
                  </a:lnTo>
                  <a:lnTo>
                    <a:pt x="3889" y="4289"/>
                  </a:lnTo>
                  <a:lnTo>
                    <a:pt x="4107" y="4253"/>
                  </a:lnTo>
                  <a:lnTo>
                    <a:pt x="4289" y="3817"/>
                  </a:lnTo>
                  <a:lnTo>
                    <a:pt x="4180" y="3635"/>
                  </a:lnTo>
                  <a:lnTo>
                    <a:pt x="691" y="146"/>
                  </a:lnTo>
                  <a:lnTo>
                    <a:pt x="473" y="1"/>
                  </a:lnTo>
                  <a:close/>
                </a:path>
              </a:pathLst>
            </a:custGeom>
            <a:solidFill>
              <a:srgbClr val="FFFFFF"/>
            </a:solidFill>
            <a:ln>
              <a:noFill/>
            </a:ln>
          </p:spPr>
          <p:txBody>
            <a:bodyPr spcFirstLastPara="1" wrap="square" lIns="121900" tIns="121900" rIns="121900" bIns="121900" anchor="ctr" anchorCtr="0">
              <a:noAutofit/>
            </a:bodyPr>
            <a:lstStyle/>
            <a:p>
              <a:pPr algn="ctr"/>
              <a:endParaRPr sz="2400"/>
            </a:p>
          </p:txBody>
        </p:sp>
        <p:sp>
          <p:nvSpPr>
            <p:cNvPr id="308" name="Google Shape;308;p32"/>
            <p:cNvSpPr/>
            <p:nvPr/>
          </p:nvSpPr>
          <p:spPr>
            <a:xfrm>
              <a:off x="4025800" y="3282792"/>
              <a:ext cx="93582" cy="93604"/>
            </a:xfrm>
            <a:custGeom>
              <a:avLst/>
              <a:gdLst/>
              <a:ahLst/>
              <a:cxnLst/>
              <a:rect l="l" t="t" r="r" b="b"/>
              <a:pathLst>
                <a:path w="4326" h="4327" extrusionOk="0">
                  <a:moveTo>
                    <a:pt x="509" y="1"/>
                  </a:moveTo>
                  <a:lnTo>
                    <a:pt x="73" y="183"/>
                  </a:lnTo>
                  <a:lnTo>
                    <a:pt x="0" y="437"/>
                  </a:lnTo>
                  <a:lnTo>
                    <a:pt x="0" y="3926"/>
                  </a:lnTo>
                  <a:lnTo>
                    <a:pt x="36" y="4072"/>
                  </a:lnTo>
                  <a:lnTo>
                    <a:pt x="255" y="4290"/>
                  </a:lnTo>
                  <a:lnTo>
                    <a:pt x="400" y="4326"/>
                  </a:lnTo>
                  <a:lnTo>
                    <a:pt x="3889" y="4326"/>
                  </a:lnTo>
                  <a:lnTo>
                    <a:pt x="4143" y="4290"/>
                  </a:lnTo>
                  <a:lnTo>
                    <a:pt x="4325" y="3854"/>
                  </a:lnTo>
                  <a:lnTo>
                    <a:pt x="4180" y="3636"/>
                  </a:lnTo>
                  <a:lnTo>
                    <a:pt x="727" y="183"/>
                  </a:lnTo>
                  <a:lnTo>
                    <a:pt x="509" y="1"/>
                  </a:lnTo>
                  <a:close/>
                </a:path>
              </a:pathLst>
            </a:custGeom>
            <a:solidFill>
              <a:srgbClr val="FFFFFF"/>
            </a:solidFill>
            <a:ln>
              <a:noFill/>
            </a:ln>
          </p:spPr>
          <p:txBody>
            <a:bodyPr spcFirstLastPara="1" wrap="square" lIns="121900" tIns="121900" rIns="121900" bIns="121900" anchor="ctr" anchorCtr="0">
              <a:noAutofit/>
            </a:bodyPr>
            <a:lstStyle/>
            <a:p>
              <a:pPr algn="ctr"/>
              <a:endParaRPr sz="2400"/>
            </a:p>
          </p:txBody>
        </p:sp>
        <p:sp>
          <p:nvSpPr>
            <p:cNvPr id="309" name="Google Shape;309;p32"/>
            <p:cNvSpPr/>
            <p:nvPr/>
          </p:nvSpPr>
          <p:spPr>
            <a:xfrm>
              <a:off x="3061071" y="3212833"/>
              <a:ext cx="92803" cy="92782"/>
            </a:xfrm>
            <a:custGeom>
              <a:avLst/>
              <a:gdLst/>
              <a:ahLst/>
              <a:cxnLst/>
              <a:rect l="l" t="t" r="r" b="b"/>
              <a:pathLst>
                <a:path w="4290" h="4289" extrusionOk="0">
                  <a:moveTo>
                    <a:pt x="255" y="0"/>
                  </a:moveTo>
                  <a:lnTo>
                    <a:pt x="1" y="218"/>
                  </a:lnTo>
                  <a:lnTo>
                    <a:pt x="1" y="400"/>
                  </a:lnTo>
                  <a:lnTo>
                    <a:pt x="1" y="3889"/>
                  </a:lnTo>
                  <a:lnTo>
                    <a:pt x="37" y="4107"/>
                  </a:lnTo>
                  <a:lnTo>
                    <a:pt x="473" y="4289"/>
                  </a:lnTo>
                  <a:lnTo>
                    <a:pt x="691" y="4144"/>
                  </a:lnTo>
                  <a:lnTo>
                    <a:pt x="4181" y="691"/>
                  </a:lnTo>
                  <a:lnTo>
                    <a:pt x="4290" y="473"/>
                  </a:lnTo>
                  <a:lnTo>
                    <a:pt x="4144" y="37"/>
                  </a:lnTo>
                  <a:lnTo>
                    <a:pt x="3890" y="0"/>
                  </a:lnTo>
                  <a:close/>
                </a:path>
              </a:pathLst>
            </a:custGeom>
            <a:solidFill>
              <a:srgbClr val="FFFFFF"/>
            </a:solidFill>
            <a:ln>
              <a:noFill/>
            </a:ln>
          </p:spPr>
          <p:txBody>
            <a:bodyPr spcFirstLastPara="1" wrap="square" lIns="121900" tIns="121900" rIns="121900" bIns="121900" anchor="ctr" anchorCtr="0">
              <a:noAutofit/>
            </a:bodyPr>
            <a:lstStyle/>
            <a:p>
              <a:pPr algn="ctr"/>
              <a:endParaRPr sz="2400"/>
            </a:p>
          </p:txBody>
        </p:sp>
        <p:sp>
          <p:nvSpPr>
            <p:cNvPr id="310" name="Google Shape;310;p32"/>
            <p:cNvSpPr/>
            <p:nvPr/>
          </p:nvSpPr>
          <p:spPr>
            <a:xfrm>
              <a:off x="3134988" y="2245767"/>
              <a:ext cx="92803" cy="93582"/>
            </a:xfrm>
            <a:custGeom>
              <a:avLst/>
              <a:gdLst/>
              <a:ahLst/>
              <a:cxnLst/>
              <a:rect l="l" t="t" r="r" b="b"/>
              <a:pathLst>
                <a:path w="4290" h="4326" extrusionOk="0">
                  <a:moveTo>
                    <a:pt x="437" y="0"/>
                  </a:moveTo>
                  <a:lnTo>
                    <a:pt x="182" y="73"/>
                  </a:lnTo>
                  <a:lnTo>
                    <a:pt x="0" y="473"/>
                  </a:lnTo>
                  <a:lnTo>
                    <a:pt x="146" y="691"/>
                  </a:lnTo>
                  <a:lnTo>
                    <a:pt x="3599" y="4180"/>
                  </a:lnTo>
                  <a:lnTo>
                    <a:pt x="3817" y="4325"/>
                  </a:lnTo>
                  <a:lnTo>
                    <a:pt x="4253" y="4143"/>
                  </a:lnTo>
                  <a:lnTo>
                    <a:pt x="4289" y="3889"/>
                  </a:lnTo>
                  <a:lnTo>
                    <a:pt x="4289" y="400"/>
                  </a:lnTo>
                  <a:lnTo>
                    <a:pt x="4289" y="254"/>
                  </a:lnTo>
                  <a:lnTo>
                    <a:pt x="4071" y="36"/>
                  </a:lnTo>
                  <a:lnTo>
                    <a:pt x="3889" y="0"/>
                  </a:lnTo>
                  <a:close/>
                </a:path>
              </a:pathLst>
            </a:custGeom>
            <a:solidFill>
              <a:srgbClr val="FFFFFF"/>
            </a:solidFill>
            <a:ln>
              <a:noFill/>
            </a:ln>
          </p:spPr>
          <p:txBody>
            <a:bodyPr spcFirstLastPara="1" wrap="square" lIns="121900" tIns="121900" rIns="121900" bIns="121900" anchor="ctr" anchorCtr="0">
              <a:noAutofit/>
            </a:bodyPr>
            <a:lstStyle/>
            <a:p>
              <a:pPr algn="ctr"/>
              <a:endParaRPr sz="2400"/>
            </a:p>
          </p:txBody>
        </p:sp>
      </p:grpSp>
      <p:sp>
        <p:nvSpPr>
          <p:cNvPr id="311" name="Google Shape;311;p32"/>
          <p:cNvSpPr txBox="1"/>
          <p:nvPr/>
        </p:nvSpPr>
        <p:spPr>
          <a:xfrm>
            <a:off x="8880105" y="3367431"/>
            <a:ext cx="1873600" cy="234000"/>
          </a:xfrm>
          <a:prstGeom prst="rect">
            <a:avLst/>
          </a:prstGeom>
          <a:noFill/>
          <a:ln>
            <a:noFill/>
          </a:ln>
        </p:spPr>
        <p:txBody>
          <a:bodyPr spcFirstLastPara="1" wrap="square" lIns="624000" tIns="0" rIns="0" bIns="0" anchor="ctr" anchorCtr="0">
            <a:noAutofit/>
          </a:bodyPr>
          <a:lstStyle/>
          <a:p>
            <a:r>
              <a:rPr lang="en" sz="2400" b="1" dirty="0">
                <a:solidFill>
                  <a:srgbClr val="040000"/>
                </a:solidFill>
                <a:latin typeface="Fira Sans"/>
                <a:ea typeface="Fira Sans"/>
                <a:cs typeface="Fira Sans"/>
                <a:sym typeface="Fira Sans"/>
              </a:rPr>
              <a:t>Operate</a:t>
            </a:r>
            <a:endParaRPr sz="2400" dirty="0">
              <a:latin typeface="Fira Sans"/>
              <a:ea typeface="Fira Sans"/>
              <a:cs typeface="Fira Sans"/>
              <a:sym typeface="Fira Sans"/>
            </a:endParaRPr>
          </a:p>
        </p:txBody>
      </p:sp>
      <p:sp>
        <p:nvSpPr>
          <p:cNvPr id="312" name="Google Shape;312;p32"/>
          <p:cNvSpPr txBox="1"/>
          <p:nvPr/>
        </p:nvSpPr>
        <p:spPr>
          <a:xfrm>
            <a:off x="8880104" y="1606852"/>
            <a:ext cx="2173377" cy="234000"/>
          </a:xfrm>
          <a:prstGeom prst="rect">
            <a:avLst/>
          </a:prstGeom>
          <a:noFill/>
          <a:ln>
            <a:noFill/>
          </a:ln>
        </p:spPr>
        <p:txBody>
          <a:bodyPr spcFirstLastPara="1" wrap="square" lIns="624000" tIns="0" rIns="0" bIns="0" anchor="ctr" anchorCtr="0">
            <a:noAutofit/>
          </a:bodyPr>
          <a:lstStyle/>
          <a:p>
            <a:r>
              <a:rPr lang="en" sz="2400" b="1" dirty="0">
                <a:solidFill>
                  <a:srgbClr val="040000"/>
                </a:solidFill>
                <a:latin typeface="Fira Sans"/>
                <a:ea typeface="Fira Sans"/>
                <a:cs typeface="Fira Sans"/>
                <a:sym typeface="Fira Sans"/>
              </a:rPr>
              <a:t>Monitoring</a:t>
            </a:r>
            <a:endParaRPr sz="2400" dirty="0">
              <a:latin typeface="Fira Sans"/>
              <a:ea typeface="Fira Sans"/>
              <a:cs typeface="Fira Sans"/>
              <a:sym typeface="Fira Sans"/>
            </a:endParaRPr>
          </a:p>
        </p:txBody>
      </p:sp>
      <p:sp>
        <p:nvSpPr>
          <p:cNvPr id="313" name="Google Shape;313;p32"/>
          <p:cNvSpPr txBox="1"/>
          <p:nvPr/>
        </p:nvSpPr>
        <p:spPr>
          <a:xfrm>
            <a:off x="1438284" y="1606852"/>
            <a:ext cx="1873600" cy="234000"/>
          </a:xfrm>
          <a:prstGeom prst="rect">
            <a:avLst/>
          </a:prstGeom>
          <a:noFill/>
          <a:ln>
            <a:noFill/>
          </a:ln>
        </p:spPr>
        <p:txBody>
          <a:bodyPr spcFirstLastPara="1" wrap="square" lIns="0" tIns="0" rIns="624000" bIns="0" anchor="ctr" anchorCtr="0">
            <a:noAutofit/>
          </a:bodyPr>
          <a:lstStyle/>
          <a:p>
            <a:pPr algn="r"/>
            <a:r>
              <a:rPr lang="en" sz="2400" b="1" dirty="0">
                <a:solidFill>
                  <a:srgbClr val="040000"/>
                </a:solidFill>
                <a:latin typeface="Fira Sans"/>
                <a:ea typeface="Fira Sans"/>
                <a:cs typeface="Fira Sans"/>
                <a:sym typeface="Fira Sans"/>
              </a:rPr>
              <a:t>Testing</a:t>
            </a:r>
            <a:endParaRPr sz="2400" dirty="0">
              <a:latin typeface="Fira Sans"/>
              <a:ea typeface="Fira Sans"/>
              <a:cs typeface="Fira Sans"/>
              <a:sym typeface="Fira Sans"/>
            </a:endParaRPr>
          </a:p>
        </p:txBody>
      </p:sp>
      <p:sp>
        <p:nvSpPr>
          <p:cNvPr id="314" name="Google Shape;314;p32"/>
          <p:cNvSpPr txBox="1"/>
          <p:nvPr/>
        </p:nvSpPr>
        <p:spPr>
          <a:xfrm>
            <a:off x="5055812" y="5160035"/>
            <a:ext cx="1873600" cy="218000"/>
          </a:xfrm>
          <a:prstGeom prst="rect">
            <a:avLst/>
          </a:prstGeom>
          <a:noFill/>
          <a:ln>
            <a:noFill/>
          </a:ln>
        </p:spPr>
        <p:txBody>
          <a:bodyPr spcFirstLastPara="1" wrap="square" lIns="0" tIns="0" rIns="0" bIns="0" anchor="ctr" anchorCtr="0">
            <a:noAutofit/>
          </a:bodyPr>
          <a:lstStyle/>
          <a:p>
            <a:pPr algn="ctr"/>
            <a:r>
              <a:rPr lang="en" sz="2400" b="1" dirty="0">
                <a:solidFill>
                  <a:srgbClr val="040000"/>
                </a:solidFill>
                <a:latin typeface="Fira Sans"/>
                <a:ea typeface="Fira Sans"/>
                <a:cs typeface="Fira Sans"/>
                <a:sym typeface="Fira Sans"/>
              </a:rPr>
              <a:t>Release</a:t>
            </a:r>
            <a:endParaRPr sz="2400" dirty="0">
              <a:latin typeface="Fira Sans"/>
              <a:ea typeface="Fira Sans"/>
              <a:cs typeface="Fira Sans"/>
              <a:sym typeface="Fira Sans"/>
            </a:endParaRPr>
          </a:p>
        </p:txBody>
      </p:sp>
      <p:sp>
        <p:nvSpPr>
          <p:cNvPr id="315" name="Google Shape;315;p32"/>
          <p:cNvSpPr txBox="1"/>
          <p:nvPr/>
        </p:nvSpPr>
        <p:spPr>
          <a:xfrm>
            <a:off x="8880106" y="5160035"/>
            <a:ext cx="2325776" cy="234000"/>
          </a:xfrm>
          <a:prstGeom prst="rect">
            <a:avLst/>
          </a:prstGeom>
          <a:noFill/>
          <a:ln>
            <a:noFill/>
          </a:ln>
        </p:spPr>
        <p:txBody>
          <a:bodyPr spcFirstLastPara="1" wrap="square" lIns="624000" tIns="0" rIns="0" bIns="0" anchor="ctr" anchorCtr="0">
            <a:noAutofit/>
          </a:bodyPr>
          <a:lstStyle/>
          <a:p>
            <a:r>
              <a:rPr lang="en" sz="2400" b="1" dirty="0">
                <a:solidFill>
                  <a:srgbClr val="040000"/>
                </a:solidFill>
                <a:latin typeface="Fira Sans"/>
                <a:ea typeface="Fira Sans"/>
                <a:cs typeface="Fira Sans"/>
                <a:sym typeface="Fira Sans"/>
              </a:rPr>
              <a:t>Deployment</a:t>
            </a:r>
            <a:endParaRPr sz="2400" dirty="0">
              <a:latin typeface="Fira Sans"/>
              <a:ea typeface="Fira Sans"/>
              <a:cs typeface="Fira Sans"/>
              <a:sym typeface="Fira Sans"/>
            </a:endParaRPr>
          </a:p>
        </p:txBody>
      </p:sp>
      <p:sp>
        <p:nvSpPr>
          <p:cNvPr id="316" name="Google Shape;316;p32"/>
          <p:cNvSpPr txBox="1"/>
          <p:nvPr/>
        </p:nvSpPr>
        <p:spPr>
          <a:xfrm>
            <a:off x="5055812" y="1606852"/>
            <a:ext cx="1873600" cy="234000"/>
          </a:xfrm>
          <a:prstGeom prst="rect">
            <a:avLst/>
          </a:prstGeom>
          <a:noFill/>
          <a:ln>
            <a:noFill/>
          </a:ln>
        </p:spPr>
        <p:txBody>
          <a:bodyPr spcFirstLastPara="1" wrap="square" lIns="0" tIns="0" rIns="0" bIns="0" anchor="ctr" anchorCtr="0">
            <a:noAutofit/>
          </a:bodyPr>
          <a:lstStyle/>
          <a:p>
            <a:pPr algn="ctr"/>
            <a:r>
              <a:rPr lang="en" sz="2400" b="1" dirty="0">
                <a:solidFill>
                  <a:srgbClr val="040000"/>
                </a:solidFill>
                <a:latin typeface="Fira Sans"/>
                <a:ea typeface="Fira Sans"/>
                <a:cs typeface="Fira Sans"/>
                <a:sym typeface="Fira Sans"/>
              </a:rPr>
              <a:t>Planning</a:t>
            </a:r>
            <a:endParaRPr sz="2400" dirty="0">
              <a:latin typeface="Fira Sans"/>
              <a:ea typeface="Fira Sans"/>
              <a:cs typeface="Fira Sans"/>
              <a:sym typeface="Fira Sans"/>
            </a:endParaRPr>
          </a:p>
        </p:txBody>
      </p:sp>
      <p:sp>
        <p:nvSpPr>
          <p:cNvPr id="317" name="Google Shape;317;p32"/>
          <p:cNvSpPr txBox="1"/>
          <p:nvPr/>
        </p:nvSpPr>
        <p:spPr>
          <a:xfrm>
            <a:off x="1906639" y="3367431"/>
            <a:ext cx="1405200" cy="234000"/>
          </a:xfrm>
          <a:prstGeom prst="rect">
            <a:avLst/>
          </a:prstGeom>
          <a:noFill/>
          <a:ln>
            <a:noFill/>
          </a:ln>
        </p:spPr>
        <p:txBody>
          <a:bodyPr spcFirstLastPara="1" wrap="square" lIns="0" tIns="0" rIns="624000" bIns="0" anchor="ctr" anchorCtr="0">
            <a:noAutofit/>
          </a:bodyPr>
          <a:lstStyle/>
          <a:p>
            <a:pPr algn="r"/>
            <a:r>
              <a:rPr lang="en" sz="1733" b="1" dirty="0">
                <a:latin typeface="Fira Sans"/>
                <a:ea typeface="Fira Sans"/>
                <a:cs typeface="Fira Sans"/>
                <a:sym typeface="Fira Sans"/>
              </a:rPr>
              <a:t>Build</a:t>
            </a:r>
            <a:endParaRPr sz="1333" dirty="0">
              <a:latin typeface="Fira Sans"/>
              <a:ea typeface="Fira Sans"/>
              <a:cs typeface="Fira Sans"/>
              <a:sym typeface="Fira Sans"/>
            </a:endParaRPr>
          </a:p>
        </p:txBody>
      </p:sp>
      <p:sp>
        <p:nvSpPr>
          <p:cNvPr id="318" name="Google Shape;318;p32"/>
          <p:cNvSpPr txBox="1"/>
          <p:nvPr/>
        </p:nvSpPr>
        <p:spPr>
          <a:xfrm>
            <a:off x="1906639" y="5160035"/>
            <a:ext cx="1405200" cy="234000"/>
          </a:xfrm>
          <a:prstGeom prst="rect">
            <a:avLst/>
          </a:prstGeom>
          <a:noFill/>
          <a:ln>
            <a:noFill/>
          </a:ln>
        </p:spPr>
        <p:txBody>
          <a:bodyPr spcFirstLastPara="1" wrap="square" lIns="0" tIns="0" rIns="624000" bIns="0" anchor="ctr" anchorCtr="0">
            <a:noAutofit/>
          </a:bodyPr>
          <a:lstStyle/>
          <a:p>
            <a:pPr algn="r"/>
            <a:r>
              <a:rPr lang="en" sz="1733" b="1" dirty="0">
                <a:latin typeface="Fira Sans"/>
                <a:ea typeface="Fira Sans"/>
                <a:cs typeface="Fira Sans"/>
                <a:sym typeface="Fira Sans"/>
              </a:rPr>
              <a:t>Code</a:t>
            </a:r>
            <a:endParaRPr sz="1333" dirty="0">
              <a:latin typeface="Fira Sans"/>
              <a:ea typeface="Fira Sans"/>
              <a:cs typeface="Fira Sans"/>
              <a:sym typeface="Fira Sans"/>
            </a:endParaRPr>
          </a:p>
        </p:txBody>
      </p:sp>
      <p:sp>
        <p:nvSpPr>
          <p:cNvPr id="319" name="Google Shape;319;p32"/>
          <p:cNvSpPr/>
          <p:nvPr/>
        </p:nvSpPr>
        <p:spPr>
          <a:xfrm rot="-2700000">
            <a:off x="2846624" y="1588229"/>
            <a:ext cx="384323" cy="387548"/>
          </a:xfrm>
          <a:custGeom>
            <a:avLst/>
            <a:gdLst/>
            <a:ahLst/>
            <a:cxnLst/>
            <a:rect l="l" t="t" r="r" b="b"/>
            <a:pathLst>
              <a:path w="4290" h="4326" extrusionOk="0">
                <a:moveTo>
                  <a:pt x="437" y="0"/>
                </a:moveTo>
                <a:lnTo>
                  <a:pt x="182" y="73"/>
                </a:lnTo>
                <a:lnTo>
                  <a:pt x="0" y="473"/>
                </a:lnTo>
                <a:lnTo>
                  <a:pt x="146" y="691"/>
                </a:lnTo>
                <a:lnTo>
                  <a:pt x="3599" y="4180"/>
                </a:lnTo>
                <a:lnTo>
                  <a:pt x="3817" y="4325"/>
                </a:lnTo>
                <a:lnTo>
                  <a:pt x="4253" y="4143"/>
                </a:lnTo>
                <a:lnTo>
                  <a:pt x="4289" y="3889"/>
                </a:lnTo>
                <a:lnTo>
                  <a:pt x="4289" y="400"/>
                </a:lnTo>
                <a:lnTo>
                  <a:pt x="4289" y="254"/>
                </a:lnTo>
                <a:lnTo>
                  <a:pt x="4071" y="36"/>
                </a:lnTo>
                <a:lnTo>
                  <a:pt x="3889" y="0"/>
                </a:lnTo>
                <a:close/>
              </a:path>
            </a:pathLst>
          </a:cu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t="100000"/>
            </a:path>
            <a:tileRect r="-100000" b="-100000"/>
          </a:gradFill>
          <a:ln>
            <a:noFill/>
          </a:ln>
        </p:spPr>
        <p:txBody>
          <a:bodyPr spcFirstLastPara="1" wrap="square" lIns="121900" tIns="121900" rIns="121900" bIns="121900" anchor="ctr" anchorCtr="0">
            <a:noAutofit/>
          </a:bodyPr>
          <a:lstStyle/>
          <a:p>
            <a:pPr algn="ctr"/>
            <a:endParaRPr sz="2400"/>
          </a:p>
        </p:txBody>
      </p:sp>
      <p:sp>
        <p:nvSpPr>
          <p:cNvPr id="320" name="Google Shape;320;p32"/>
          <p:cNvSpPr/>
          <p:nvPr/>
        </p:nvSpPr>
        <p:spPr>
          <a:xfrm rot="-2700000">
            <a:off x="2846624" y="3359078"/>
            <a:ext cx="384323" cy="387548"/>
          </a:xfrm>
          <a:custGeom>
            <a:avLst/>
            <a:gdLst/>
            <a:ahLst/>
            <a:cxnLst/>
            <a:rect l="l" t="t" r="r" b="b"/>
            <a:pathLst>
              <a:path w="4290" h="4326" extrusionOk="0">
                <a:moveTo>
                  <a:pt x="437" y="0"/>
                </a:moveTo>
                <a:lnTo>
                  <a:pt x="182" y="73"/>
                </a:lnTo>
                <a:lnTo>
                  <a:pt x="0" y="473"/>
                </a:lnTo>
                <a:lnTo>
                  <a:pt x="146" y="691"/>
                </a:lnTo>
                <a:lnTo>
                  <a:pt x="3599" y="4180"/>
                </a:lnTo>
                <a:lnTo>
                  <a:pt x="3817" y="4325"/>
                </a:lnTo>
                <a:lnTo>
                  <a:pt x="4253" y="4143"/>
                </a:lnTo>
                <a:lnTo>
                  <a:pt x="4289" y="3889"/>
                </a:lnTo>
                <a:lnTo>
                  <a:pt x="4289" y="400"/>
                </a:lnTo>
                <a:lnTo>
                  <a:pt x="4289" y="254"/>
                </a:lnTo>
                <a:lnTo>
                  <a:pt x="4071" y="36"/>
                </a:lnTo>
                <a:lnTo>
                  <a:pt x="3889" y="0"/>
                </a:lnTo>
                <a:close/>
              </a:path>
            </a:pathLst>
          </a:cu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8100000" scaled="1"/>
            <a:tileRect/>
          </a:gradFill>
          <a:ln>
            <a:noFill/>
          </a:ln>
        </p:spPr>
        <p:txBody>
          <a:bodyPr spcFirstLastPara="1" wrap="square" lIns="121900" tIns="121900" rIns="121900" bIns="121900" anchor="ctr" anchorCtr="0">
            <a:noAutofit/>
          </a:bodyPr>
          <a:lstStyle/>
          <a:p>
            <a:pPr algn="ctr"/>
            <a:endParaRPr sz="2400"/>
          </a:p>
        </p:txBody>
      </p:sp>
      <p:sp>
        <p:nvSpPr>
          <p:cNvPr id="321" name="Google Shape;321;p32"/>
          <p:cNvSpPr/>
          <p:nvPr/>
        </p:nvSpPr>
        <p:spPr>
          <a:xfrm rot="-2700000">
            <a:off x="2846624" y="5185665"/>
            <a:ext cx="384323" cy="387548"/>
          </a:xfrm>
          <a:custGeom>
            <a:avLst/>
            <a:gdLst/>
            <a:ahLst/>
            <a:cxnLst/>
            <a:rect l="l" t="t" r="r" b="b"/>
            <a:pathLst>
              <a:path w="4290" h="4326" extrusionOk="0">
                <a:moveTo>
                  <a:pt x="437" y="0"/>
                </a:moveTo>
                <a:lnTo>
                  <a:pt x="182" y="73"/>
                </a:lnTo>
                <a:lnTo>
                  <a:pt x="0" y="473"/>
                </a:lnTo>
                <a:lnTo>
                  <a:pt x="146" y="691"/>
                </a:lnTo>
                <a:lnTo>
                  <a:pt x="3599" y="4180"/>
                </a:lnTo>
                <a:lnTo>
                  <a:pt x="3817" y="4325"/>
                </a:lnTo>
                <a:lnTo>
                  <a:pt x="4253" y="4143"/>
                </a:lnTo>
                <a:lnTo>
                  <a:pt x="4289" y="3889"/>
                </a:lnTo>
                <a:lnTo>
                  <a:pt x="4289" y="400"/>
                </a:lnTo>
                <a:lnTo>
                  <a:pt x="4289" y="254"/>
                </a:lnTo>
                <a:lnTo>
                  <a:pt x="4071" y="36"/>
                </a:lnTo>
                <a:lnTo>
                  <a:pt x="3889" y="0"/>
                </a:lnTo>
                <a:close/>
              </a:path>
            </a:pathLst>
          </a:custGeom>
          <a:gradFill flip="none" rotWithShape="1">
            <a:gsLst>
              <a:gs pos="0">
                <a:srgbClr val="CEE8D7">
                  <a:shade val="30000"/>
                  <a:satMod val="115000"/>
                </a:srgbClr>
              </a:gs>
              <a:gs pos="50000">
                <a:srgbClr val="CEE8D7">
                  <a:shade val="67500"/>
                  <a:satMod val="115000"/>
                </a:srgbClr>
              </a:gs>
              <a:gs pos="100000">
                <a:srgbClr val="CEE8D7">
                  <a:shade val="100000"/>
                  <a:satMod val="115000"/>
                </a:srgbClr>
              </a:gs>
            </a:gsLst>
            <a:path path="circle">
              <a:fillToRect r="100000" b="100000"/>
            </a:path>
            <a:tileRect l="-100000" t="-100000"/>
          </a:gradFill>
          <a:ln>
            <a:noFill/>
          </a:ln>
        </p:spPr>
        <p:txBody>
          <a:bodyPr spcFirstLastPara="1" wrap="square" lIns="121900" tIns="121900" rIns="121900" bIns="121900" anchor="ctr" anchorCtr="0">
            <a:noAutofit/>
          </a:bodyPr>
          <a:lstStyle/>
          <a:p>
            <a:pPr algn="ctr"/>
            <a:endParaRPr sz="2400"/>
          </a:p>
        </p:txBody>
      </p:sp>
      <p:sp>
        <p:nvSpPr>
          <p:cNvPr id="322" name="Google Shape;322;p32"/>
          <p:cNvSpPr/>
          <p:nvPr/>
        </p:nvSpPr>
        <p:spPr>
          <a:xfrm rot="-2700000">
            <a:off x="8939941" y="1588229"/>
            <a:ext cx="384323" cy="387548"/>
          </a:xfrm>
          <a:custGeom>
            <a:avLst/>
            <a:gdLst/>
            <a:ahLst/>
            <a:cxnLst/>
            <a:rect l="l" t="t" r="r" b="b"/>
            <a:pathLst>
              <a:path w="4290" h="4326" extrusionOk="0">
                <a:moveTo>
                  <a:pt x="437" y="0"/>
                </a:moveTo>
                <a:lnTo>
                  <a:pt x="182" y="73"/>
                </a:lnTo>
                <a:lnTo>
                  <a:pt x="0" y="473"/>
                </a:lnTo>
                <a:lnTo>
                  <a:pt x="146" y="691"/>
                </a:lnTo>
                <a:lnTo>
                  <a:pt x="3599" y="4180"/>
                </a:lnTo>
                <a:lnTo>
                  <a:pt x="3817" y="4325"/>
                </a:lnTo>
                <a:lnTo>
                  <a:pt x="4253" y="4143"/>
                </a:lnTo>
                <a:lnTo>
                  <a:pt x="4289" y="3889"/>
                </a:lnTo>
                <a:lnTo>
                  <a:pt x="4289" y="400"/>
                </a:lnTo>
                <a:lnTo>
                  <a:pt x="4289" y="254"/>
                </a:lnTo>
                <a:lnTo>
                  <a:pt x="4071" y="36"/>
                </a:lnTo>
                <a:lnTo>
                  <a:pt x="3889" y="0"/>
                </a:lnTo>
                <a:close/>
              </a:path>
            </a:pathLst>
          </a:custGeom>
          <a:gradFill flip="none" rotWithShape="1">
            <a:gsLst>
              <a:gs pos="0">
                <a:schemeClr val="accent3">
                  <a:lumMod val="75000"/>
                  <a:tint val="66000"/>
                  <a:satMod val="160000"/>
                </a:schemeClr>
              </a:gs>
              <a:gs pos="50000">
                <a:schemeClr val="accent3">
                  <a:lumMod val="75000"/>
                  <a:tint val="44500"/>
                  <a:satMod val="160000"/>
                </a:schemeClr>
              </a:gs>
              <a:gs pos="100000">
                <a:schemeClr val="accent3">
                  <a:lumMod val="75000"/>
                  <a:tint val="23500"/>
                  <a:satMod val="160000"/>
                </a:schemeClr>
              </a:gs>
            </a:gsLst>
            <a:path path="circle">
              <a:fillToRect t="100000" r="100000"/>
            </a:path>
            <a:tileRect l="-100000" b="-100000"/>
          </a:gradFill>
          <a:ln>
            <a:noFill/>
          </a:ln>
        </p:spPr>
        <p:txBody>
          <a:bodyPr spcFirstLastPara="1" wrap="square" lIns="121900" tIns="121900" rIns="121900" bIns="121900" anchor="ctr" anchorCtr="0">
            <a:noAutofit/>
          </a:bodyPr>
          <a:lstStyle/>
          <a:p>
            <a:pPr algn="ctr"/>
            <a:endParaRPr sz="2400"/>
          </a:p>
        </p:txBody>
      </p:sp>
      <p:sp>
        <p:nvSpPr>
          <p:cNvPr id="323" name="Google Shape;323;p32"/>
          <p:cNvSpPr/>
          <p:nvPr/>
        </p:nvSpPr>
        <p:spPr>
          <a:xfrm rot="-2700000">
            <a:off x="8939941" y="3359078"/>
            <a:ext cx="384323" cy="387548"/>
          </a:xfrm>
          <a:custGeom>
            <a:avLst/>
            <a:gdLst/>
            <a:ahLst/>
            <a:cxnLst/>
            <a:rect l="l" t="t" r="r" b="b"/>
            <a:pathLst>
              <a:path w="4290" h="4326" extrusionOk="0">
                <a:moveTo>
                  <a:pt x="437" y="0"/>
                </a:moveTo>
                <a:lnTo>
                  <a:pt x="182" y="73"/>
                </a:lnTo>
                <a:lnTo>
                  <a:pt x="0" y="473"/>
                </a:lnTo>
                <a:lnTo>
                  <a:pt x="146" y="691"/>
                </a:lnTo>
                <a:lnTo>
                  <a:pt x="3599" y="4180"/>
                </a:lnTo>
                <a:lnTo>
                  <a:pt x="3817" y="4325"/>
                </a:lnTo>
                <a:lnTo>
                  <a:pt x="4253" y="4143"/>
                </a:lnTo>
                <a:lnTo>
                  <a:pt x="4289" y="3889"/>
                </a:lnTo>
                <a:lnTo>
                  <a:pt x="4289" y="400"/>
                </a:lnTo>
                <a:lnTo>
                  <a:pt x="4289" y="254"/>
                </a:lnTo>
                <a:lnTo>
                  <a:pt x="4071" y="36"/>
                </a:lnTo>
                <a:lnTo>
                  <a:pt x="3889" y="0"/>
                </a:lnTo>
                <a:close/>
              </a:path>
            </a:pathLst>
          </a:custGeom>
          <a:gradFill flip="none" rotWithShape="1">
            <a:gsLst>
              <a:gs pos="0">
                <a:schemeClr val="accent3">
                  <a:lumMod val="60000"/>
                  <a:lumOff val="40000"/>
                  <a:shade val="30000"/>
                  <a:satMod val="115000"/>
                </a:schemeClr>
              </a:gs>
              <a:gs pos="50000">
                <a:schemeClr val="accent3">
                  <a:lumMod val="60000"/>
                  <a:lumOff val="40000"/>
                  <a:shade val="67500"/>
                  <a:satMod val="115000"/>
                </a:schemeClr>
              </a:gs>
              <a:gs pos="100000">
                <a:schemeClr val="accent3">
                  <a:lumMod val="60000"/>
                  <a:lumOff val="40000"/>
                  <a:shade val="100000"/>
                  <a:satMod val="115000"/>
                </a:schemeClr>
              </a:gs>
            </a:gsLst>
            <a:path path="circle">
              <a:fillToRect r="100000" b="100000"/>
            </a:path>
            <a:tileRect l="-100000" t="-100000"/>
          </a:gradFill>
          <a:ln>
            <a:noFill/>
          </a:ln>
        </p:spPr>
        <p:txBody>
          <a:bodyPr spcFirstLastPara="1" wrap="square" lIns="121900" tIns="121900" rIns="121900" bIns="121900" anchor="ctr" anchorCtr="0">
            <a:noAutofit/>
          </a:bodyPr>
          <a:lstStyle/>
          <a:p>
            <a:pPr algn="ctr"/>
            <a:endParaRPr sz="2400"/>
          </a:p>
        </p:txBody>
      </p:sp>
      <p:sp>
        <p:nvSpPr>
          <p:cNvPr id="324" name="Google Shape;324;p32"/>
          <p:cNvSpPr/>
          <p:nvPr/>
        </p:nvSpPr>
        <p:spPr>
          <a:xfrm rot="-2700000">
            <a:off x="8939941" y="5183877"/>
            <a:ext cx="384323" cy="387548"/>
          </a:xfrm>
          <a:custGeom>
            <a:avLst/>
            <a:gdLst/>
            <a:ahLst/>
            <a:cxnLst/>
            <a:rect l="l" t="t" r="r" b="b"/>
            <a:pathLst>
              <a:path w="4290" h="4326" extrusionOk="0">
                <a:moveTo>
                  <a:pt x="437" y="0"/>
                </a:moveTo>
                <a:lnTo>
                  <a:pt x="182" y="73"/>
                </a:lnTo>
                <a:lnTo>
                  <a:pt x="0" y="473"/>
                </a:lnTo>
                <a:lnTo>
                  <a:pt x="146" y="691"/>
                </a:lnTo>
                <a:lnTo>
                  <a:pt x="3599" y="4180"/>
                </a:lnTo>
                <a:lnTo>
                  <a:pt x="3817" y="4325"/>
                </a:lnTo>
                <a:lnTo>
                  <a:pt x="4253" y="4143"/>
                </a:lnTo>
                <a:lnTo>
                  <a:pt x="4289" y="3889"/>
                </a:lnTo>
                <a:lnTo>
                  <a:pt x="4289" y="400"/>
                </a:lnTo>
                <a:lnTo>
                  <a:pt x="4289" y="254"/>
                </a:lnTo>
                <a:lnTo>
                  <a:pt x="4071" y="36"/>
                </a:lnTo>
                <a:lnTo>
                  <a:pt x="3889" y="0"/>
                </a:lnTo>
                <a:close/>
              </a:path>
            </a:pathLst>
          </a:custGeom>
          <a:gradFill flip="none" rotWithShape="1">
            <a:gsLst>
              <a:gs pos="0">
                <a:schemeClr val="accent3">
                  <a:lumMod val="75000"/>
                  <a:tint val="66000"/>
                  <a:satMod val="160000"/>
                </a:schemeClr>
              </a:gs>
              <a:gs pos="50000">
                <a:schemeClr val="accent3">
                  <a:lumMod val="75000"/>
                  <a:tint val="44500"/>
                  <a:satMod val="160000"/>
                </a:schemeClr>
              </a:gs>
              <a:gs pos="100000">
                <a:schemeClr val="accent3">
                  <a:lumMod val="75000"/>
                  <a:tint val="23500"/>
                  <a:satMod val="160000"/>
                </a:schemeClr>
              </a:gs>
            </a:gsLst>
            <a:path path="circle">
              <a:fillToRect t="100000" r="100000"/>
            </a:path>
            <a:tileRect l="-100000" b="-100000"/>
          </a:gradFill>
          <a:ln>
            <a:noFill/>
          </a:ln>
        </p:spPr>
        <p:txBody>
          <a:bodyPr spcFirstLastPara="1" wrap="square" lIns="121900" tIns="121900" rIns="121900" bIns="121900" anchor="ctr" anchorCtr="0">
            <a:noAutofit/>
          </a:bodyPr>
          <a:lstStyle/>
          <a:p>
            <a:pPr algn="ctr"/>
            <a:endParaRPr sz="2400"/>
          </a:p>
        </p:txBody>
      </p:sp>
      <p:sp>
        <p:nvSpPr>
          <p:cNvPr id="325" name="Google Shape;325;p32"/>
          <p:cNvSpPr/>
          <p:nvPr/>
        </p:nvSpPr>
        <p:spPr>
          <a:xfrm rot="8100000">
            <a:off x="5798784" y="5870325"/>
            <a:ext cx="384323" cy="387548"/>
          </a:xfrm>
          <a:custGeom>
            <a:avLst/>
            <a:gdLst/>
            <a:ahLst/>
            <a:cxnLst/>
            <a:rect l="l" t="t" r="r" b="b"/>
            <a:pathLst>
              <a:path w="4290" h="4326" extrusionOk="0">
                <a:moveTo>
                  <a:pt x="437" y="0"/>
                </a:moveTo>
                <a:lnTo>
                  <a:pt x="182" y="73"/>
                </a:lnTo>
                <a:lnTo>
                  <a:pt x="0" y="473"/>
                </a:lnTo>
                <a:lnTo>
                  <a:pt x="146" y="691"/>
                </a:lnTo>
                <a:lnTo>
                  <a:pt x="3599" y="4180"/>
                </a:lnTo>
                <a:lnTo>
                  <a:pt x="3817" y="4325"/>
                </a:lnTo>
                <a:lnTo>
                  <a:pt x="4253" y="4143"/>
                </a:lnTo>
                <a:lnTo>
                  <a:pt x="4289" y="3889"/>
                </a:lnTo>
                <a:lnTo>
                  <a:pt x="4289" y="400"/>
                </a:lnTo>
                <a:lnTo>
                  <a:pt x="4289" y="254"/>
                </a:lnTo>
                <a:lnTo>
                  <a:pt x="4071" y="36"/>
                </a:lnTo>
                <a:lnTo>
                  <a:pt x="3889" y="0"/>
                </a:lnTo>
                <a:close/>
              </a:path>
            </a:pathLst>
          </a:custGeom>
          <a:gradFill flip="none" rotWithShape="1">
            <a:gsLst>
              <a:gs pos="0">
                <a:srgbClr val="4B7192">
                  <a:shade val="30000"/>
                  <a:satMod val="115000"/>
                </a:srgbClr>
              </a:gs>
              <a:gs pos="50000">
                <a:srgbClr val="4B7192">
                  <a:shade val="67500"/>
                  <a:satMod val="115000"/>
                </a:srgbClr>
              </a:gs>
              <a:gs pos="100000">
                <a:srgbClr val="4B7192">
                  <a:shade val="100000"/>
                  <a:satMod val="115000"/>
                </a:srgbClr>
              </a:gs>
            </a:gsLst>
            <a:path path="circle">
              <a:fillToRect t="100000" r="100000"/>
            </a:path>
            <a:tileRect l="-100000" b="-100000"/>
          </a:gradFill>
          <a:ln>
            <a:noFill/>
          </a:ln>
        </p:spPr>
        <p:txBody>
          <a:bodyPr spcFirstLastPara="1" wrap="square" lIns="121900" tIns="121900" rIns="121900" bIns="121900" anchor="ctr" anchorCtr="0">
            <a:noAutofit/>
          </a:bodyPr>
          <a:lstStyle/>
          <a:p>
            <a:pPr algn="ctr"/>
            <a:endParaRPr sz="2400"/>
          </a:p>
        </p:txBody>
      </p:sp>
      <p:sp>
        <p:nvSpPr>
          <p:cNvPr id="326" name="Google Shape;326;p32"/>
          <p:cNvSpPr/>
          <p:nvPr/>
        </p:nvSpPr>
        <p:spPr>
          <a:xfrm rot="-2700000">
            <a:off x="5800353" y="1329398"/>
            <a:ext cx="384323" cy="387548"/>
          </a:xfrm>
          <a:custGeom>
            <a:avLst/>
            <a:gdLst/>
            <a:ahLst/>
            <a:cxnLst/>
            <a:rect l="l" t="t" r="r" b="b"/>
            <a:pathLst>
              <a:path w="4290" h="4326" extrusionOk="0">
                <a:moveTo>
                  <a:pt x="437" y="0"/>
                </a:moveTo>
                <a:lnTo>
                  <a:pt x="182" y="73"/>
                </a:lnTo>
                <a:lnTo>
                  <a:pt x="0" y="473"/>
                </a:lnTo>
                <a:lnTo>
                  <a:pt x="146" y="691"/>
                </a:lnTo>
                <a:lnTo>
                  <a:pt x="3599" y="4180"/>
                </a:lnTo>
                <a:lnTo>
                  <a:pt x="3817" y="4325"/>
                </a:lnTo>
                <a:lnTo>
                  <a:pt x="4253" y="4143"/>
                </a:lnTo>
                <a:lnTo>
                  <a:pt x="4289" y="3889"/>
                </a:lnTo>
                <a:lnTo>
                  <a:pt x="4289" y="400"/>
                </a:lnTo>
                <a:lnTo>
                  <a:pt x="4289" y="254"/>
                </a:lnTo>
                <a:lnTo>
                  <a:pt x="4071" y="36"/>
                </a:lnTo>
                <a:lnTo>
                  <a:pt x="3889" y="0"/>
                </a:lnTo>
                <a:close/>
              </a:path>
            </a:pathLst>
          </a:custGeom>
          <a:gradFill flip="none" rotWithShape="1">
            <a:gsLst>
              <a:gs pos="0">
                <a:schemeClr val="accent4">
                  <a:lumMod val="20000"/>
                  <a:lumOff val="80000"/>
                  <a:shade val="30000"/>
                  <a:satMod val="115000"/>
                </a:schemeClr>
              </a:gs>
              <a:gs pos="50000">
                <a:schemeClr val="accent4">
                  <a:lumMod val="20000"/>
                  <a:lumOff val="80000"/>
                  <a:shade val="67500"/>
                  <a:satMod val="115000"/>
                </a:schemeClr>
              </a:gs>
              <a:gs pos="100000">
                <a:schemeClr val="accent4">
                  <a:lumMod val="20000"/>
                  <a:lumOff val="80000"/>
                  <a:shade val="100000"/>
                  <a:satMod val="115000"/>
                </a:schemeClr>
              </a:gs>
            </a:gsLst>
            <a:lin ang="8100000" scaled="1"/>
            <a:tileRect/>
          </a:gradFill>
          <a:ln>
            <a:noFill/>
          </a:ln>
        </p:spPr>
        <p:txBody>
          <a:bodyPr spcFirstLastPara="1" wrap="square" lIns="121900" tIns="121900" rIns="121900" bIns="121900" anchor="ctr" anchorCtr="0">
            <a:noAutofit/>
          </a:bodyPr>
          <a:lstStyle/>
          <a:p>
            <a:pPr algn="ctr"/>
            <a:endParaRPr sz="1600"/>
          </a:p>
        </p:txBody>
      </p:sp>
      <p:sp>
        <p:nvSpPr>
          <p:cNvPr id="2" name="Textfeld 1">
            <a:extLst>
              <a:ext uri="{FF2B5EF4-FFF2-40B4-BE49-F238E27FC236}">
                <a16:creationId xmlns:a16="http://schemas.microsoft.com/office/drawing/2014/main" id="{00D6590B-C540-4872-9803-97CA3361899D}"/>
              </a:ext>
            </a:extLst>
          </p:cNvPr>
          <p:cNvSpPr txBox="1"/>
          <p:nvPr/>
        </p:nvSpPr>
        <p:spPr>
          <a:xfrm>
            <a:off x="4496286" y="3491880"/>
            <a:ext cx="665695" cy="461665"/>
          </a:xfrm>
          <a:prstGeom prst="rect">
            <a:avLst/>
          </a:prstGeom>
          <a:noFill/>
        </p:spPr>
        <p:txBody>
          <a:bodyPr wrap="none" rtlCol="0">
            <a:spAutoFit/>
          </a:bodyPr>
          <a:lstStyle/>
          <a:p>
            <a:r>
              <a:rPr lang="de-DE" sz="2400" dirty="0" err="1"/>
              <a:t>Dev</a:t>
            </a:r>
            <a:endParaRPr lang="de-DE" sz="2400" dirty="0"/>
          </a:p>
        </p:txBody>
      </p:sp>
      <p:sp>
        <p:nvSpPr>
          <p:cNvPr id="69" name="Textfeld 68">
            <a:extLst>
              <a:ext uri="{FF2B5EF4-FFF2-40B4-BE49-F238E27FC236}">
                <a16:creationId xmlns:a16="http://schemas.microsoft.com/office/drawing/2014/main" id="{09F45EFB-0737-4313-91F2-3C63680D3498}"/>
              </a:ext>
            </a:extLst>
          </p:cNvPr>
          <p:cNvSpPr txBox="1"/>
          <p:nvPr/>
        </p:nvSpPr>
        <p:spPr>
          <a:xfrm>
            <a:off x="6714142" y="3473933"/>
            <a:ext cx="668901" cy="461665"/>
          </a:xfrm>
          <a:prstGeom prst="rect">
            <a:avLst/>
          </a:prstGeom>
          <a:noFill/>
        </p:spPr>
        <p:txBody>
          <a:bodyPr wrap="none" rtlCol="0">
            <a:spAutoFit/>
          </a:bodyPr>
          <a:lstStyle/>
          <a:p>
            <a:r>
              <a:rPr lang="de-DE" sz="2400" dirty="0" err="1"/>
              <a:t>Ops</a:t>
            </a:r>
            <a:endParaRPr lang="de-DE"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C70C32-7F79-44F7-A06C-D311F1C0B84D}"/>
              </a:ext>
            </a:extLst>
          </p:cNvPr>
          <p:cNvSpPr>
            <a:spLocks noGrp="1"/>
          </p:cNvSpPr>
          <p:nvPr>
            <p:ph type="title"/>
          </p:nvPr>
        </p:nvSpPr>
        <p:spPr/>
        <p:txBody>
          <a:bodyPr/>
          <a:lstStyle/>
          <a:p>
            <a:r>
              <a:rPr lang="de-DE" dirty="0" err="1"/>
              <a:t>Continous</a:t>
            </a:r>
            <a:r>
              <a:rPr lang="de-DE" dirty="0"/>
              <a:t> Integration - Basis</a:t>
            </a:r>
          </a:p>
        </p:txBody>
      </p:sp>
      <p:pic>
        <p:nvPicPr>
          <p:cNvPr id="1026" name="Picture 2" descr="Continuous Integration (CI) &amp;amp; Continuous Delivery (CD) | auctores – Ihr  Partner für Software &amp;amp; Crossmedia.">
            <a:extLst>
              <a:ext uri="{FF2B5EF4-FFF2-40B4-BE49-F238E27FC236}">
                <a16:creationId xmlns:a16="http://schemas.microsoft.com/office/drawing/2014/main" id="{22C96DA8-BA3A-4A43-8ADD-805742AE4C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0999" y="1344350"/>
            <a:ext cx="5756913" cy="4169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414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A6F183-054F-4D45-8F2F-D6F036A41C4A}"/>
              </a:ext>
            </a:extLst>
          </p:cNvPr>
          <p:cNvSpPr>
            <a:spLocks noGrp="1"/>
          </p:cNvSpPr>
          <p:nvPr>
            <p:ph type="title"/>
          </p:nvPr>
        </p:nvSpPr>
        <p:spPr/>
        <p:txBody>
          <a:bodyPr/>
          <a:lstStyle/>
          <a:p>
            <a:r>
              <a:rPr lang="de-DE" dirty="0" err="1"/>
              <a:t>Continuous</a:t>
            </a:r>
            <a:r>
              <a:rPr lang="de-DE" dirty="0"/>
              <a:t> Integration and Stages</a:t>
            </a:r>
          </a:p>
        </p:txBody>
      </p:sp>
      <p:pic>
        <p:nvPicPr>
          <p:cNvPr id="5" name="Inhaltsplatzhalter 4">
            <a:extLst>
              <a:ext uri="{FF2B5EF4-FFF2-40B4-BE49-F238E27FC236}">
                <a16:creationId xmlns:a16="http://schemas.microsoft.com/office/drawing/2014/main" id="{BCFCB8CE-8009-4501-8AA3-2FA9E17D64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6698" y="1690688"/>
            <a:ext cx="6512070" cy="3964625"/>
          </a:xfrm>
        </p:spPr>
      </p:pic>
      <p:sp>
        <p:nvSpPr>
          <p:cNvPr id="3" name="Content Placeholder 2">
            <a:extLst>
              <a:ext uri="{FF2B5EF4-FFF2-40B4-BE49-F238E27FC236}">
                <a16:creationId xmlns:a16="http://schemas.microsoft.com/office/drawing/2014/main" id="{F7339517-F56B-4D8B-1B99-8CFDD03FD141}"/>
              </a:ext>
            </a:extLst>
          </p:cNvPr>
          <p:cNvSpPr txBox="1">
            <a:spLocks/>
          </p:cNvSpPr>
          <p:nvPr/>
        </p:nvSpPr>
        <p:spPr>
          <a:xfrm>
            <a:off x="838200" y="1825625"/>
            <a:ext cx="478400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Stages like</a:t>
            </a:r>
          </a:p>
          <a:p>
            <a:pPr lvl="1"/>
            <a:r>
              <a:rPr lang="en-US" dirty="0"/>
              <a:t>Development</a:t>
            </a:r>
          </a:p>
          <a:p>
            <a:pPr lvl="1"/>
            <a:r>
              <a:rPr lang="en-US" dirty="0"/>
              <a:t>Test</a:t>
            </a:r>
          </a:p>
          <a:p>
            <a:pPr lvl="1"/>
            <a:r>
              <a:rPr lang="en-US" dirty="0"/>
              <a:t>Produktion</a:t>
            </a:r>
          </a:p>
          <a:p>
            <a:r>
              <a:rPr lang="en" dirty="0"/>
              <a:t>Help to support CI/CD</a:t>
            </a:r>
          </a:p>
          <a:p>
            <a:r>
              <a:rPr lang="en" dirty="0"/>
              <a:t>Can have various different stacks.</a:t>
            </a:r>
          </a:p>
        </p:txBody>
      </p:sp>
    </p:spTree>
    <p:extLst>
      <p:ext uri="{BB962C8B-B14F-4D97-AF65-F5344CB8AC3E}">
        <p14:creationId xmlns:p14="http://schemas.microsoft.com/office/powerpoint/2010/main" val="31382911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0</TotalTime>
  <Words>1012</Words>
  <Application>Microsoft Office PowerPoint</Application>
  <PresentationFormat>Widescreen</PresentationFormat>
  <Paragraphs>151</Paragraphs>
  <Slides>30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Aptos</vt:lpstr>
      <vt:lpstr>Arial</vt:lpstr>
      <vt:lpstr>Calibri</vt:lpstr>
      <vt:lpstr>Calibri Light</vt:lpstr>
      <vt:lpstr>Fira Sans</vt:lpstr>
      <vt:lpstr>Fira Sans Extra Condensed</vt:lpstr>
      <vt:lpstr>Office</vt:lpstr>
      <vt:lpstr>DevOps  Cloud Computing / Java 12 - 2024</vt:lpstr>
      <vt:lpstr>Inhalt</vt:lpstr>
      <vt:lpstr>Java DevOps &amp; Cloud Development Overview</vt:lpstr>
      <vt:lpstr>Cloud Computing - Definition</vt:lpstr>
      <vt:lpstr>Dev-Ops Basics</vt:lpstr>
      <vt:lpstr>Introduction to DevOps</vt:lpstr>
      <vt:lpstr>Dev Ops Infinity Loop</vt:lpstr>
      <vt:lpstr>Continous Integration - Basis</vt:lpstr>
      <vt:lpstr>Continuous Integration and Stages</vt:lpstr>
      <vt:lpstr>Apache Jenkins  - Workflow and Build Management</vt:lpstr>
      <vt:lpstr>Apache Jenkins  - Workflow and Build Management</vt:lpstr>
      <vt:lpstr>Cloud Computing - Basics</vt:lpstr>
      <vt:lpstr>Cloud Computing - Basics</vt:lpstr>
      <vt:lpstr>Java in the Cloud</vt:lpstr>
      <vt:lpstr>PowerPoint Presentation</vt:lpstr>
      <vt:lpstr>AWS Web-Service  Building Blocks</vt:lpstr>
      <vt:lpstr>AWS Cloud Building Blocks</vt:lpstr>
      <vt:lpstr>Introduction to Amazon Web Services (AWS) VPC</vt:lpstr>
      <vt:lpstr>Amazon – Cloud Architecture</vt:lpstr>
      <vt:lpstr>Chapter: AWS VPC Building Blocks</vt:lpstr>
      <vt:lpstr>Example: 3 Tier Architecture</vt:lpstr>
      <vt:lpstr>Example 3 Tier Network</vt:lpstr>
      <vt:lpstr>PowerPoint Presentation</vt:lpstr>
      <vt:lpstr>Infrastructure as a Code</vt:lpstr>
      <vt:lpstr>Infrastructure as Code</vt:lpstr>
      <vt:lpstr>Microservice  Architecture</vt:lpstr>
      <vt:lpstr>Microservices Architecture – TAG 3</vt:lpstr>
      <vt:lpstr>Containerization with Docker – TAG 4</vt:lpstr>
      <vt:lpstr>Danke für ihre Aufmerksamkeit</vt:lpstr>
      <vt:lpstr>Build vs Product Cloud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Christian Schaefer</dc:creator>
  <cp:lastModifiedBy>Christian Schaefer</cp:lastModifiedBy>
  <cp:revision>32</cp:revision>
  <dcterms:created xsi:type="dcterms:W3CDTF">2020-10-11T17:13:45Z</dcterms:created>
  <dcterms:modified xsi:type="dcterms:W3CDTF">2024-12-15T15:48:25Z</dcterms:modified>
</cp:coreProperties>
</file>