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1" r:id="rId4"/>
    <p:sldId id="292" r:id="rId5"/>
    <p:sldId id="293" r:id="rId6"/>
    <p:sldId id="294" r:id="rId7"/>
    <p:sldId id="302" r:id="rId8"/>
    <p:sldId id="295" r:id="rId9"/>
    <p:sldId id="296" r:id="rId10"/>
    <p:sldId id="297" r:id="rId11"/>
    <p:sldId id="301" r:id="rId12"/>
    <p:sldId id="298" r:id="rId13"/>
    <p:sldId id="299" r:id="rId14"/>
    <p:sldId id="300" r:id="rId15"/>
    <p:sldId id="303" r:id="rId16"/>
    <p:sldId id="27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0" autoAdjust="0"/>
    <p:restoredTop sz="95149" autoAdjust="0"/>
  </p:normalViewPr>
  <p:slideViewPr>
    <p:cSldViewPr snapToGrid="0">
      <p:cViewPr varScale="1">
        <p:scale>
          <a:sx n="92" d="100"/>
          <a:sy n="92" d="100"/>
        </p:scale>
        <p:origin x="891" y="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cli.amazonaws.com/v2/documentation/api/latest/reference/eks/index.html" TargetMode="External"/><Relationship Id="rId2" Type="http://schemas.openxmlformats.org/officeDocument/2006/relationships/hyperlink" Target="https://awscli.amazonaws.com/v2/documentation/api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gs-schaefer.signin.aws.amazon.com/conso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getting-started-quicksta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cli-services-ec2-instanc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gs-schaefer.signin.aws.amazon.com/conso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Amazon AWS</a:t>
            </a:r>
            <a:br>
              <a:rPr lang="de-DE" dirty="0"/>
            </a:br>
            <a:r>
              <a:rPr lang="de-DE" dirty="0"/>
              <a:t>CLI Client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 Dev-</a:t>
            </a:r>
            <a:r>
              <a:rPr lang="de-DE" dirty="0" err="1"/>
              <a:t>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V.1.0.6</a:t>
            </a:r>
            <a:br>
              <a:rPr lang="de-DE" dirty="0"/>
            </a:br>
            <a:r>
              <a:rPr lang="de-DE" dirty="0"/>
              <a:t>12 - 2024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0DC3-D656-4DA2-97DC-D4391FC3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Client: check </a:t>
            </a:r>
            <a:r>
              <a:rPr lang="de-DE" dirty="0" err="1"/>
              <a:t>caller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74726-8996-405E-B392-3FFC310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aws</a:t>
            </a:r>
            <a:r>
              <a:rPr lang="de-DE" dirty="0"/>
              <a:t> </a:t>
            </a:r>
            <a:r>
              <a:rPr lang="de-DE" dirty="0" err="1"/>
              <a:t>sts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-</a:t>
            </a:r>
            <a:r>
              <a:rPr lang="de-DE" dirty="0" err="1"/>
              <a:t>caller</a:t>
            </a:r>
            <a:r>
              <a:rPr lang="de-DE" dirty="0"/>
              <a:t>-identity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cgs@DESKTOP-2UIAO02:~$ </a:t>
            </a:r>
            <a:r>
              <a:rPr lang="de-DE" dirty="0" err="1"/>
              <a:t>aws</a:t>
            </a:r>
            <a:r>
              <a:rPr lang="de-DE" dirty="0"/>
              <a:t> </a:t>
            </a:r>
            <a:r>
              <a:rPr lang="de-DE" dirty="0" err="1"/>
              <a:t>sts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-</a:t>
            </a:r>
            <a:r>
              <a:rPr lang="de-DE" dirty="0" err="1"/>
              <a:t>caller</a:t>
            </a:r>
            <a:r>
              <a:rPr lang="de-DE" dirty="0"/>
              <a:t>-identity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    "</a:t>
            </a:r>
            <a:r>
              <a:rPr lang="de-DE" dirty="0" err="1"/>
              <a:t>UserId</a:t>
            </a:r>
            <a:r>
              <a:rPr lang="de-DE" dirty="0"/>
              <a:t>": "AIDAVIOHDYBBY35XTVXBO",</a:t>
            </a:r>
          </a:p>
          <a:p>
            <a:pPr marL="0" indent="0">
              <a:buNone/>
            </a:pPr>
            <a:r>
              <a:rPr lang="de-DE" dirty="0"/>
              <a:t>    "Account": "361731702851",</a:t>
            </a:r>
          </a:p>
          <a:p>
            <a:pPr marL="0" indent="0">
              <a:buNone/>
            </a:pPr>
            <a:r>
              <a:rPr lang="de-DE" dirty="0"/>
              <a:t>    "Arn": "</a:t>
            </a:r>
            <a:r>
              <a:rPr lang="de-DE" dirty="0" err="1"/>
              <a:t>arn:aws:iam</a:t>
            </a:r>
            <a:r>
              <a:rPr lang="de-DE" dirty="0"/>
              <a:t>::361731702851:user/Administrator"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05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66721-4FAE-45E5-B9BF-B11E168D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Client: </a:t>
            </a:r>
            <a:r>
              <a:rPr lang="de-DE" dirty="0" err="1"/>
              <a:t>list</a:t>
            </a:r>
            <a:r>
              <a:rPr lang="de-DE" dirty="0"/>
              <a:t> s3 </a:t>
            </a:r>
            <a:r>
              <a:rPr lang="de-DE" dirty="0" err="1"/>
              <a:t>buckets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3B70F9-C0D2-48EE-8782-DD77DD76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Auflisten der s3 </a:t>
            </a:r>
            <a:r>
              <a:rPr lang="de-DE" dirty="0" err="1"/>
              <a:t>buckets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aws</a:t>
            </a:r>
            <a:r>
              <a:rPr lang="de-DE" dirty="0"/>
              <a:t> s3 </a:t>
            </a:r>
            <a:r>
              <a:rPr lang="de-DE" dirty="0" err="1"/>
              <a:t>ls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Ansehen eines </a:t>
            </a:r>
            <a:r>
              <a:rPr lang="de-DE" dirty="0" err="1"/>
              <a:t>buckets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aws</a:t>
            </a:r>
            <a:r>
              <a:rPr lang="en-US" dirty="0"/>
              <a:t> s3 ls s3://bucket-name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C86CB8-ACDF-4020-8F11-FBA38BB5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587750"/>
            <a:ext cx="609137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F2D35-1636-410E-83D7-6AD14EC0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Client: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ec2 </a:t>
            </a:r>
            <a:r>
              <a:rPr lang="de-DE" dirty="0" err="1"/>
              <a:t>instances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8DB78-1A13-4131-82B9-F0D7CA18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71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aws</a:t>
            </a:r>
            <a:r>
              <a:rPr lang="de-DE" dirty="0"/>
              <a:t> ec2 </a:t>
            </a:r>
            <a:r>
              <a:rPr lang="de-DE" dirty="0" err="1"/>
              <a:t>describe-instances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--</a:t>
            </a:r>
            <a:r>
              <a:rPr lang="de-DE" dirty="0" err="1"/>
              <a:t>query</a:t>
            </a:r>
            <a:r>
              <a:rPr lang="de-DE" dirty="0"/>
              <a:t> "</a:t>
            </a:r>
            <a:r>
              <a:rPr lang="de-DE" dirty="0" err="1"/>
              <a:t>Reservations</a:t>
            </a:r>
            <a:r>
              <a:rPr lang="de-DE" dirty="0"/>
              <a:t>[].</a:t>
            </a:r>
            <a:r>
              <a:rPr lang="de-DE" dirty="0" err="1"/>
              <a:t>Instances</a:t>
            </a:r>
            <a:r>
              <a:rPr lang="de-DE" dirty="0"/>
              <a:t>[].{Instance:InstanceId,KeyName:KeyName,PublicIpAddress:PublicIpAddress,stateName:State.Name}" --output </a:t>
            </a:r>
            <a:r>
              <a:rPr lang="de-DE" dirty="0" err="1"/>
              <a:t>table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D5C17E-F5CE-41A8-8F90-11304628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2" y="3768725"/>
            <a:ext cx="10633458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1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9D727-474A-425E-8CDF-E4F6306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Client: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ec2 Instance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5206E2-C151-4E6F-96DE-642F2A9E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aws</a:t>
            </a:r>
            <a:r>
              <a:rPr lang="de-DE" dirty="0"/>
              <a:t> ec2 </a:t>
            </a:r>
            <a:r>
              <a:rPr lang="de-DE" dirty="0" err="1"/>
              <a:t>run-instances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--image-</a:t>
            </a:r>
            <a:r>
              <a:rPr lang="de-DE" dirty="0" err="1"/>
              <a:t>id</a:t>
            </a:r>
            <a:r>
              <a:rPr lang="de-DE" dirty="0"/>
              <a:t> ami-07df274a488ca9195 \</a:t>
            </a:r>
          </a:p>
          <a:p>
            <a:pPr marL="0" indent="0">
              <a:buNone/>
            </a:pPr>
            <a:r>
              <a:rPr lang="de-DE" dirty="0"/>
              <a:t> --</a:t>
            </a:r>
            <a:r>
              <a:rPr lang="de-DE" dirty="0" err="1"/>
              <a:t>instance</a:t>
            </a:r>
            <a:r>
              <a:rPr lang="de-DE" dirty="0"/>
              <a:t>-type t2.micro \</a:t>
            </a:r>
          </a:p>
          <a:p>
            <a:pPr marL="0" indent="0">
              <a:buNone/>
            </a:pPr>
            <a:r>
              <a:rPr lang="de-DE" dirty="0"/>
              <a:t> --tag-</a:t>
            </a:r>
            <a:r>
              <a:rPr lang="de-DE" dirty="0" err="1"/>
              <a:t>specifications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   '</a:t>
            </a:r>
            <a:r>
              <a:rPr lang="de-DE" dirty="0" err="1"/>
              <a:t>ResourceType</a:t>
            </a:r>
            <a:r>
              <a:rPr lang="de-DE" dirty="0"/>
              <a:t>=</a:t>
            </a:r>
            <a:r>
              <a:rPr lang="de-DE" dirty="0" err="1"/>
              <a:t>instance,Tags</a:t>
            </a:r>
            <a:r>
              <a:rPr lang="de-DE" dirty="0"/>
              <a:t>=[{Key=</a:t>
            </a:r>
            <a:r>
              <a:rPr lang="de-DE" dirty="0" err="1"/>
              <a:t>Name,Value</a:t>
            </a:r>
            <a:r>
              <a:rPr lang="de-DE" dirty="0"/>
              <a:t>=test0001}]' \</a:t>
            </a:r>
          </a:p>
          <a:p>
            <a:pPr marL="0" indent="0">
              <a:buNone/>
            </a:pPr>
            <a:r>
              <a:rPr lang="de-DE" dirty="0"/>
              <a:t> --</a:t>
            </a:r>
            <a:r>
              <a:rPr lang="de-DE" dirty="0" err="1"/>
              <a:t>key</a:t>
            </a:r>
            <a:r>
              <a:rPr lang="de-DE" dirty="0"/>
              <a:t>-name </a:t>
            </a:r>
            <a:r>
              <a:rPr lang="de-DE" dirty="0" err="1"/>
              <a:t>Keycloak</a:t>
            </a:r>
            <a:r>
              <a:rPr lang="de-DE" dirty="0"/>
              <a:t>-Research \</a:t>
            </a:r>
          </a:p>
          <a:p>
            <a:pPr marL="0" indent="0">
              <a:buNone/>
            </a:pPr>
            <a:r>
              <a:rPr lang="de-DE" dirty="0"/>
              <a:t> --</a:t>
            </a:r>
            <a:r>
              <a:rPr lang="de-DE" dirty="0" err="1"/>
              <a:t>associate-public-ip-address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--</a:t>
            </a:r>
            <a:r>
              <a:rPr lang="de-DE" dirty="0" err="1"/>
              <a:t>security</a:t>
            </a:r>
            <a:r>
              <a:rPr lang="de-DE" dirty="0"/>
              <a:t>-group-</a:t>
            </a:r>
            <a:r>
              <a:rPr lang="de-DE" dirty="0" err="1"/>
              <a:t>ids</a:t>
            </a:r>
            <a:r>
              <a:rPr lang="de-DE" dirty="0"/>
              <a:t> sg-0d55fc3c1d66839f9 \</a:t>
            </a:r>
          </a:p>
          <a:p>
            <a:pPr marL="0" indent="0">
              <a:buNone/>
            </a:pPr>
            <a:r>
              <a:rPr lang="de-DE" dirty="0"/>
              <a:t> --</a:t>
            </a:r>
            <a:r>
              <a:rPr lang="de-DE" dirty="0" err="1"/>
              <a:t>subnet-id</a:t>
            </a:r>
            <a:r>
              <a:rPr lang="de-DE" dirty="0"/>
              <a:t> subnet-185beb72</a:t>
            </a:r>
          </a:p>
        </p:txBody>
      </p:sp>
    </p:spTree>
    <p:extLst>
      <p:ext uri="{BB962C8B-B14F-4D97-AF65-F5344CB8AC3E}">
        <p14:creationId xmlns:p14="http://schemas.microsoft.com/office/powerpoint/2010/main" val="7913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7CC18-5F66-4F1C-870E-E93A703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Client : 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1935A-0074-48AC-82E5-3E32B07A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ec2 stop-instances \</a:t>
            </a:r>
          </a:p>
          <a:p>
            <a:pPr marL="0" indent="0">
              <a:buNone/>
            </a:pPr>
            <a:r>
              <a:rPr lang="en-US" dirty="0"/>
              <a:t> --instance-ids "i-0b76ff2e8575c61ab"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aws</a:t>
            </a:r>
            <a:r>
              <a:rPr lang="en-US" dirty="0"/>
              <a:t> ec2 terminate-instances \</a:t>
            </a:r>
          </a:p>
          <a:p>
            <a:pPr marL="0" indent="0">
              <a:buNone/>
            </a:pPr>
            <a:r>
              <a:rPr lang="en-US" dirty="0"/>
              <a:t> --instance-ids "i-0b76ff2e8575c61ab"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62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7A559-E4EC-4D19-8D6F-728009E1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Amazon AWS Client :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A7DEE-ACD8-4B50-8240-E15A0F8F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Für eine Übersicht über alle möglichen AWS CLI befehle siehe: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https://awscli.amazonaws.com/v2/documentation/api/latest/index.html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Z.b.</a:t>
            </a:r>
            <a:r>
              <a:rPr lang="de-DE" dirty="0"/>
              <a:t> auch für EKS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https://awscli.amazonaws.com/v2/documentation/api/latest/reference/eks/index.html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517F6B-84AB-4A0D-B65E-F4866F263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64" y="4300992"/>
            <a:ext cx="3624976" cy="201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372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Create AWS Cloud Account</a:t>
            </a:r>
          </a:p>
          <a:p>
            <a:r>
              <a:rPr lang="de-DE" dirty="0"/>
              <a:t>Anlage AWS Administrator IAM User</a:t>
            </a:r>
          </a:p>
          <a:p>
            <a:r>
              <a:rPr lang="de-DE" dirty="0"/>
              <a:t>IAM User </a:t>
            </a:r>
            <a:r>
              <a:rPr lang="de-DE" dirty="0" err="1"/>
              <a:t>Permissions</a:t>
            </a:r>
            <a:endParaRPr lang="de-DE" dirty="0"/>
          </a:p>
          <a:p>
            <a:r>
              <a:rPr lang="de-DE" dirty="0"/>
              <a:t>IAM Administrator </a:t>
            </a:r>
          </a:p>
          <a:p>
            <a:r>
              <a:rPr lang="de-DE" dirty="0" err="1"/>
              <a:t>Install</a:t>
            </a:r>
            <a:r>
              <a:rPr lang="de-DE" dirty="0"/>
              <a:t> AWS Client</a:t>
            </a:r>
          </a:p>
          <a:p>
            <a:r>
              <a:rPr lang="de-DE" dirty="0"/>
              <a:t>AWS </a:t>
            </a:r>
            <a:r>
              <a:rPr lang="de-DE" dirty="0" err="1"/>
              <a:t>Sign</a:t>
            </a:r>
            <a:r>
              <a:rPr lang="de-DE" dirty="0"/>
              <a:t> In</a:t>
            </a:r>
          </a:p>
          <a:p>
            <a:r>
              <a:rPr lang="de-DE" dirty="0"/>
              <a:t>AWS </a:t>
            </a:r>
            <a:r>
              <a:rPr lang="de-DE" dirty="0" err="1"/>
              <a:t>configure</a:t>
            </a:r>
            <a:r>
              <a:rPr lang="de-DE" dirty="0"/>
              <a:t> AWS Client</a:t>
            </a:r>
          </a:p>
          <a:p>
            <a:r>
              <a:rPr lang="de-DE" dirty="0"/>
              <a:t>AWS Client</a:t>
            </a:r>
          </a:p>
          <a:p>
            <a:pPr lvl="1"/>
            <a:r>
              <a:rPr lang="de-DE" dirty="0"/>
              <a:t>AWS Client Basic </a:t>
            </a:r>
            <a:r>
              <a:rPr lang="de-DE" dirty="0" err="1"/>
              <a:t>Commands</a:t>
            </a:r>
            <a:endParaRPr lang="de-DE" dirty="0"/>
          </a:p>
          <a:p>
            <a:pPr lvl="1"/>
            <a:r>
              <a:rPr lang="de-DE" dirty="0"/>
              <a:t>AWS Client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de-DE" dirty="0"/>
          </a:p>
          <a:p>
            <a:pPr lvl="1"/>
            <a:r>
              <a:rPr lang="de-DE" dirty="0"/>
              <a:t>AWS Client: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ec2 Instance</a:t>
            </a:r>
          </a:p>
          <a:p>
            <a:pPr lvl="1"/>
            <a:r>
              <a:rPr lang="de-DE" dirty="0"/>
              <a:t>AWS Client : 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D494-CD6A-40F6-9BFC-986094AE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Anlage AWS Administrator IAM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A6DD2-EF62-4259-B10B-5BC6AAE3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3821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BE855-4E2D-4BD9-93E7-5693BEB6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0" y="1825625"/>
            <a:ext cx="5570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4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57270-67A8-46AC-8111-3279D632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IAM User </a:t>
            </a:r>
            <a:r>
              <a:rPr lang="de-DE" dirty="0" err="1"/>
              <a:t>Permissions</a:t>
            </a:r>
            <a:endParaRPr lang="de-DE" dirty="0"/>
          </a:p>
        </p:txBody>
      </p:sp>
      <p:pic>
        <p:nvPicPr>
          <p:cNvPr id="4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EB30B-C9BD-46D5-BBC2-C30C70678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3DC89-6CAF-4F20-84FE-EEB0E91F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IAM Administrator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4FE857-B78F-4F68-AC8B-10A0BBF76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1724399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Save User </a:t>
            </a:r>
            <a:r>
              <a:rPr lang="de-DE" dirty="0" err="1"/>
              <a:t>Credentials</a:t>
            </a:r>
            <a:endParaRPr lang="de-DE" dirty="0"/>
          </a:p>
          <a:p>
            <a:r>
              <a:rPr lang="de-DE" dirty="0"/>
              <a:t>Access KEY ID</a:t>
            </a:r>
          </a:p>
          <a:p>
            <a:r>
              <a:rPr lang="de-DE" dirty="0"/>
              <a:t>Secret Access </a:t>
            </a:r>
            <a:r>
              <a:rPr lang="de-DE" dirty="0" err="1"/>
              <a:t>key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https://cgs-schaefer.signin.aws.amazon.com/console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Kontonummer : </a:t>
            </a:r>
            <a:r>
              <a:rPr lang="de-DE" dirty="0" err="1"/>
              <a:t>cgs-schaefer</a:t>
            </a:r>
            <a:br>
              <a:rPr lang="de-DE" dirty="0"/>
            </a:br>
            <a:r>
              <a:rPr lang="de-DE" dirty="0"/>
              <a:t>Benutzername : Administrator</a:t>
            </a:r>
            <a:br>
              <a:rPr lang="de-DE" dirty="0"/>
            </a:br>
            <a:r>
              <a:rPr lang="de-DE" dirty="0" err="1"/>
              <a:t>Paswort</a:t>
            </a:r>
            <a:r>
              <a:rPr lang="de-DE"/>
              <a:t>: start123!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C9C9BF-2244-4A79-B847-521B9AB8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3457097"/>
            <a:ext cx="7806185" cy="284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B4811-7DC6-4770-B86A-7857715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AWS Client -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3819A-9F50-4387-90C5-CD2D0478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awscli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aws</a:t>
            </a:r>
            <a:r>
              <a:rPr lang="de-DE" dirty="0"/>
              <a:t> --version</a:t>
            </a:r>
          </a:p>
          <a:p>
            <a:pPr marL="457200" lvl="1" indent="0">
              <a:buNone/>
            </a:pPr>
            <a:r>
              <a:rPr lang="de-DE" i="1" dirty="0" err="1"/>
              <a:t>aws</a:t>
            </a:r>
            <a:r>
              <a:rPr lang="de-DE" i="1" dirty="0"/>
              <a:t>-cli/1.18.69 Python/3.8.10 Linux/5.10.60.1-microsoft-standard-WSL2 </a:t>
            </a:r>
            <a:r>
              <a:rPr lang="de-DE" i="1" dirty="0" err="1"/>
              <a:t>botocore</a:t>
            </a:r>
            <a:r>
              <a:rPr lang="de-DE" i="1" dirty="0"/>
              <a:t>/1.16.19</a:t>
            </a:r>
          </a:p>
          <a:p>
            <a:pPr marL="457200" lvl="1" indent="0">
              <a:buNone/>
            </a:pPr>
            <a:r>
              <a:rPr lang="de-DE" i="1" dirty="0" err="1"/>
              <a:t>sudo</a:t>
            </a:r>
            <a:r>
              <a:rPr lang="de-DE" i="1" dirty="0"/>
              <a:t> </a:t>
            </a:r>
            <a:r>
              <a:rPr lang="de-DE" i="1" dirty="0" err="1"/>
              <a:t>curl</a:t>
            </a:r>
            <a:r>
              <a:rPr lang="de-DE" i="1" dirty="0"/>
              <a:t> "https://awscli.amazonaws.com/awscli-exe-linux-x86_64.zip" -o "awscliv2.zip„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unzip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unzip</a:t>
            </a:r>
            <a:r>
              <a:rPr lang="de-DE" dirty="0"/>
              <a:t> awscliv2.zip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./</a:t>
            </a:r>
            <a:r>
              <a:rPr lang="de-DE" dirty="0" err="1"/>
              <a:t>aws</a:t>
            </a:r>
            <a:r>
              <a:rPr lang="de-DE" dirty="0"/>
              <a:t>/</a:t>
            </a:r>
            <a:r>
              <a:rPr lang="de-DE" dirty="0" err="1"/>
              <a:t>install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aws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See also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https://docs.aws.amazon.com/cli/latest/userguide/getting-started-quickstart.html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03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6A8ED-C547-4697-9000-370948EF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FF20D-CF0D-4E09-A758-1A2610B4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https://docs.aws.amazon.com/cli/latest/userguide/cli-services-ec2-instances.html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48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1EF75-3A98-4493-9057-FEBE4381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Sign</a:t>
            </a:r>
            <a:r>
              <a:rPr lang="de-DE" dirty="0"/>
              <a:t> 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E7AA9-0293-4D01-9D5B-B7F51328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with AWS Management Console access can sign-in at: </a:t>
            </a:r>
            <a:r>
              <a:rPr lang="en-US" dirty="0">
                <a:hlinkClick r:id="rId2"/>
              </a:rPr>
              <a:t>https://cgs-schaefer.signin.aws.amazon.com/console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3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DE0BD-8464-4658-A1FE-76517EE6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Configure</a:t>
            </a:r>
            <a:r>
              <a:rPr lang="de-DE" dirty="0"/>
              <a:t> AWS 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525FC-F43F-454A-A57B-D15D2C1F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</a:rPr>
              <a:t>aws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configure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de-DE" dirty="0"/>
              <a:t>AWS Access Key ID [None]: AKIAVIOHDYBBVBIA2ZNB</a:t>
            </a:r>
          </a:p>
          <a:p>
            <a:pPr marL="457200" lvl="1" indent="0">
              <a:buNone/>
            </a:pPr>
            <a:r>
              <a:rPr lang="de-DE" dirty="0"/>
              <a:t>AWS Secret Access Key [None]:   XXXX</a:t>
            </a:r>
          </a:p>
          <a:p>
            <a:pPr marL="457200" lvl="1" indent="0">
              <a:buNone/>
            </a:pPr>
            <a:r>
              <a:rPr lang="de-DE" dirty="0"/>
              <a:t>Default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[None]: eu-central-1</a:t>
            </a:r>
          </a:p>
          <a:p>
            <a:pPr marL="457200" lvl="1" indent="0">
              <a:buNone/>
            </a:pPr>
            <a:r>
              <a:rPr lang="de-DE" dirty="0"/>
              <a:t>Default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[None]: </a:t>
            </a:r>
            <a:r>
              <a:rPr lang="de-DE" dirty="0" err="1"/>
              <a:t>json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Paste KEY-ID and Key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and </a:t>
            </a:r>
            <a:r>
              <a:rPr lang="de-DE" dirty="0" err="1"/>
              <a:t>format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89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556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Amazon AWS CLI Client</vt:lpstr>
      <vt:lpstr>Inhalt</vt:lpstr>
      <vt:lpstr>Anlage AWS Administrator IAM User</vt:lpstr>
      <vt:lpstr>IAM User Permissions</vt:lpstr>
      <vt:lpstr>IAM Administrator </vt:lpstr>
      <vt:lpstr>Install AWS Client - Setup</vt:lpstr>
      <vt:lpstr>AWS Dokumentation</vt:lpstr>
      <vt:lpstr>AWS Sign In</vt:lpstr>
      <vt:lpstr>AWS Configure AWS Client</vt:lpstr>
      <vt:lpstr>AWS Client: check caller id</vt:lpstr>
      <vt:lpstr>AWS Client: list s3 buckets</vt:lpstr>
      <vt:lpstr>AWS Client: list available ec2 instances</vt:lpstr>
      <vt:lpstr>AWS Client: create new ec2 Instance</vt:lpstr>
      <vt:lpstr>AWS Client : Start and Stop Instances</vt:lpstr>
      <vt:lpstr>Amazon AWS Client : API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24</cp:revision>
  <dcterms:created xsi:type="dcterms:W3CDTF">2021-11-20T17:21:29Z</dcterms:created>
  <dcterms:modified xsi:type="dcterms:W3CDTF">2024-12-15T15:49:22Z</dcterms:modified>
</cp:coreProperties>
</file>