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0" r:id="rId3"/>
    <p:sldId id="291" r:id="rId4"/>
    <p:sldId id="293" r:id="rId5"/>
    <p:sldId id="292" r:id="rId6"/>
    <p:sldId id="27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6192" autoAdjust="0"/>
  </p:normalViewPr>
  <p:slideViewPr>
    <p:cSldViewPr snapToGrid="0">
      <p:cViewPr varScale="1">
        <p:scale>
          <a:sx n="92" d="100"/>
          <a:sy n="92" d="100"/>
        </p:scale>
        <p:origin x="71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15.12.2024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AWS</a:t>
            </a:r>
            <a:br>
              <a:rPr lang="de-DE" dirty="0"/>
            </a:br>
            <a:r>
              <a:rPr lang="de-DE" dirty="0"/>
              <a:t>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V.1.0.5</a:t>
            </a:r>
            <a:br>
              <a:rPr lang="de-DE" dirty="0"/>
            </a:br>
            <a:r>
              <a:rPr lang="de-DE" dirty="0"/>
              <a:t>11 - 2024</a:t>
            </a:r>
          </a:p>
        </p:txBody>
      </p:sp>
      <p:pic>
        <p:nvPicPr>
          <p:cNvPr id="1026" name="Picture 2" descr="AWS eröffnet Datenzentren in den VAE | Business Wire">
            <a:extLst>
              <a:ext uri="{FF2B5EF4-FFF2-40B4-BE49-F238E27FC236}">
                <a16:creationId xmlns:a16="http://schemas.microsoft.com/office/drawing/2014/main" id="{E82A317B-4258-45E8-8E50-46BFFB286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729" y="2541587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eb Services – Wikipedia">
            <a:extLst>
              <a:ext uri="{FF2B5EF4-FFF2-40B4-BE49-F238E27FC236}">
                <a16:creationId xmlns:a16="http://schemas.microsoft.com/office/drawing/2014/main" id="{F5AF086C-6D06-4805-B304-836CCEA4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96" y="2427287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E022D-7932-4B37-B9D2-7014992F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 – Create </a:t>
            </a:r>
            <a:r>
              <a:rPr lang="de-DE" dirty="0" err="1"/>
              <a:t>Postgres</a:t>
            </a:r>
            <a:r>
              <a:rPr lang="de-DE" dirty="0"/>
              <a:t> DB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6B242-C9B1-4922-93E2-86C04BFF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new</a:t>
            </a:r>
            <a:r>
              <a:rPr lang="de-DE" dirty="0"/>
              <a:t> Database </a:t>
            </a:r>
          </a:p>
          <a:p>
            <a:r>
              <a:rPr lang="de-DE" dirty="0" err="1"/>
              <a:t>Choose</a:t>
            </a:r>
            <a:r>
              <a:rPr lang="de-DE" dirty="0"/>
              <a:t> Region First</a:t>
            </a:r>
          </a:p>
          <a:p>
            <a:r>
              <a:rPr lang="de-DE" dirty="0"/>
              <a:t>Use Standard Create DB</a:t>
            </a:r>
          </a:p>
          <a:p>
            <a:r>
              <a:rPr lang="de-DE" dirty="0"/>
              <a:t>User </a:t>
            </a:r>
            <a:r>
              <a:rPr lang="de-DE" dirty="0" err="1"/>
              <a:t>Postgres</a:t>
            </a:r>
            <a:r>
              <a:rPr lang="de-DE" dirty="0"/>
              <a:t> 13.x</a:t>
            </a:r>
          </a:p>
          <a:p>
            <a:r>
              <a:rPr lang="de-DE" dirty="0"/>
              <a:t>Use </a:t>
            </a:r>
            <a:r>
              <a:rPr lang="de-DE" dirty="0" err="1"/>
              <a:t>Dev</a:t>
            </a:r>
            <a:r>
              <a:rPr lang="de-DE" dirty="0"/>
              <a:t>/Test Template</a:t>
            </a:r>
          </a:p>
          <a:p>
            <a:r>
              <a:rPr lang="de-DE" dirty="0"/>
              <a:t>User pass: </a:t>
            </a:r>
            <a:r>
              <a:rPr lang="de-DE" dirty="0" err="1"/>
              <a:t>postgres</a:t>
            </a:r>
            <a:r>
              <a:rPr lang="de-DE" dirty="0"/>
              <a:t> / start123!</a:t>
            </a:r>
          </a:p>
          <a:p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IP </a:t>
            </a:r>
            <a:r>
              <a:rPr lang="de-DE" dirty="0" err="1"/>
              <a:t>Adress</a:t>
            </a:r>
            <a:r>
              <a:rPr lang="de-DE" dirty="0"/>
              <a:t> and </a:t>
            </a:r>
            <a:r>
              <a:rPr lang="de-DE" dirty="0" err="1"/>
              <a:t>access</a:t>
            </a:r>
            <a:endParaRPr lang="de-DE" dirty="0"/>
          </a:p>
          <a:p>
            <a:r>
              <a:rPr lang="de-DE" dirty="0"/>
              <a:t>Open </a:t>
            </a:r>
            <a:r>
              <a:rPr lang="de-DE" dirty="0" err="1"/>
              <a:t>security</a:t>
            </a:r>
            <a:r>
              <a:rPr lang="de-DE" dirty="0"/>
              <a:t> Group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access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642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EB303-7610-426B-AFE9-8AB0FAA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Postgres</a:t>
            </a:r>
            <a:r>
              <a:rPr lang="de-DE" dirty="0"/>
              <a:t> DB Connect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3E05FD-63B0-406F-9C12-6138ABA1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2201"/>
            <a:ext cx="6214118" cy="44776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6851332-6F66-4004-B31A-B0F25F3DBBFE}"/>
              </a:ext>
            </a:extLst>
          </p:cNvPr>
          <p:cNvSpPr txBox="1"/>
          <p:nvPr/>
        </p:nvSpPr>
        <p:spPr>
          <a:xfrm>
            <a:off x="7363968" y="2060448"/>
            <a:ext cx="313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Public DNS </a:t>
            </a:r>
            <a:r>
              <a:rPr lang="de-DE" dirty="0" err="1"/>
              <a:t>Record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DB</a:t>
            </a:r>
          </a:p>
          <a:p>
            <a:r>
              <a:rPr lang="de-DE" dirty="0"/>
              <a:t>Username and </a:t>
            </a:r>
            <a:r>
              <a:rPr lang="de-DE" dirty="0" err="1"/>
              <a:t>password</a:t>
            </a:r>
            <a:endParaRPr lang="de-DE" dirty="0"/>
          </a:p>
          <a:p>
            <a:r>
              <a:rPr lang="de-DE" dirty="0" err="1"/>
              <a:t>Postgres</a:t>
            </a:r>
            <a:r>
              <a:rPr lang="de-DE" dirty="0"/>
              <a:t> / start123!</a:t>
            </a:r>
          </a:p>
        </p:txBody>
      </p:sp>
    </p:spTree>
    <p:extLst>
      <p:ext uri="{BB962C8B-B14F-4D97-AF65-F5344CB8AC3E}">
        <p14:creationId xmlns:p14="http://schemas.microsoft.com/office/powerpoint/2010/main" val="373606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5BB8B-E0FE-4E59-A27C-D44F666A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DB </a:t>
            </a:r>
            <a:r>
              <a:rPr lang="de-DE" dirty="0" err="1"/>
              <a:t>schema</a:t>
            </a:r>
            <a:r>
              <a:rPr lang="de-DE" dirty="0"/>
              <a:t> and </a:t>
            </a:r>
            <a:r>
              <a:rPr lang="de-DE" dirty="0" err="1"/>
              <a:t>users</a:t>
            </a:r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F2BB30-E757-4A9D-BE56-5B7CAB3276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1596"/>
            <a:ext cx="9232075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ROLE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sc_rw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NOSUPERUSER INHERIT NOCREATEDB NOCREATEROLE NOREPLICATION;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--------------------------------------------------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 SUPERUSER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ROLE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sc_admin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LOGIN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INHERIT NOCREATEDB NOCREATEROLE NOREPLICATION;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sc_rw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sc_admin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--------------------------------------------------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ROLE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LOGIN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NOSUPERUSER INHERIT NOCREATEDB NOCREATEROLE NOREPLICATION;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sc_rw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--------------------------------------------------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ROLE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sc_ro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NOSUPERUSER INHERIT NOCREATEDB NOCREATEROLE NOREPLICATION;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--------------------------------------------------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ALTER USER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sc_admin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PASSWORD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sc_admin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ALTER USER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"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PASSWORD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sc_user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-------------------------------------------------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CREATE DATABASE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simplechat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WITH OWNER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ENCODING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'UTF8'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CONNECTION LIMIT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-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CONNECT, TEMPORARY ON DATABASE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simplechat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ALL ON DATABASE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simplechat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postgres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CONNECT ON DATABASE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simplechat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sc_user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GRANT CONNECT ON DATABASE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simplechat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TO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sc_admin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2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82862-4C67-439B-A155-7580F630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– </a:t>
            </a:r>
            <a:r>
              <a:rPr lang="de-DE" dirty="0" err="1"/>
              <a:t>Configure</a:t>
            </a:r>
            <a:r>
              <a:rPr lang="de-DE" dirty="0"/>
              <a:t> Schema </a:t>
            </a:r>
            <a:r>
              <a:rPr lang="de-DE" dirty="0" err="1"/>
              <a:t>Visiblity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CB633E7-261E-4196-9E95-BF2AB111B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418" y="2161238"/>
            <a:ext cx="9582150" cy="3228975"/>
          </a:xfrm>
        </p:spPr>
      </p:pic>
    </p:spTree>
    <p:extLst>
      <p:ext uri="{BB962C8B-B14F-4D97-AF65-F5344CB8AC3E}">
        <p14:creationId xmlns:p14="http://schemas.microsoft.com/office/powerpoint/2010/main" val="25347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274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Office</vt:lpstr>
      <vt:lpstr>AWS Services</vt:lpstr>
      <vt:lpstr>AWS – Create Postgres DB</vt:lpstr>
      <vt:lpstr>Postgres DB Connect from Intellij</vt:lpstr>
      <vt:lpstr>Create DB schema and users</vt:lpstr>
      <vt:lpstr>IntelliJ – Configure Schema Visiblity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22</cp:revision>
  <dcterms:created xsi:type="dcterms:W3CDTF">2021-11-20T17:21:29Z</dcterms:created>
  <dcterms:modified xsi:type="dcterms:W3CDTF">2024-12-15T15:50:11Z</dcterms:modified>
</cp:coreProperties>
</file>