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@ 2020  - CGS IT Solutions GmbH</a:t>
            </a:r>
          </a:p>
          <a:p>
            <a:r>
              <a:rPr lang="de-DE"/>
              <a:t>http://www.cgs.at 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Git</a:t>
            </a:r>
            <a:br>
              <a:rPr lang="de-AT" dirty="0"/>
            </a:br>
            <a:r>
              <a:rPr lang="de-AT" dirty="0"/>
              <a:t>Überblick </a:t>
            </a:r>
            <a:br>
              <a:rPr lang="de-DE" dirty="0"/>
            </a:br>
            <a:r>
              <a:rPr lang="de-DE" dirty="0"/>
              <a:t>10 - 2021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A4CC9-EF7C-4FD8-870D-858ADEBF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2DDA9-EA7C-4D79-8935-88B27FCC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Maven Directory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Maven Workflow</a:t>
            </a:r>
          </a:p>
          <a:p>
            <a:r>
              <a:rPr lang="de-DE" dirty="0"/>
              <a:t>Maven Web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 err="1"/>
              <a:t>Repositories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Works!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90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6C6E4-F3DC-4CE4-9804-C04EE485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inital</a:t>
            </a:r>
            <a:r>
              <a:rPr lang="de-DE" dirty="0"/>
              <a:t> </a:t>
            </a:r>
            <a:r>
              <a:rPr lang="de-DE"/>
              <a:t>configuration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FBD7F-8734-490C-AF94-50C81620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400"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config --global user.name </a:t>
            </a:r>
            <a:r>
              <a:rPr lang="en-US" sz="1800" dirty="0">
                <a:solidFill>
                  <a:srgbClr val="0033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“name"</a:t>
            </a:r>
            <a:endParaRPr lang="de-DE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git config --global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33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"vorname.nachname@cgs.at"</a:t>
            </a:r>
            <a:endParaRPr lang="de-DE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git config --global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core.autocrlf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rgbClr val="336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git config --global --list</a:t>
            </a:r>
            <a:endParaRPr lang="de-DE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git config –list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4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186CD-9C88-40CF-B336-A78BE062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BD80BF-2E81-496F-BB3D-908FC0BE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74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</vt:lpstr>
      <vt:lpstr>Git Überblick  10 - 2021</vt:lpstr>
      <vt:lpstr>Inhalt</vt:lpstr>
      <vt:lpstr>Git inital configuration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Schaefer</dc:creator>
  <cp:lastModifiedBy>CHRISTIAN SCHAEFER</cp:lastModifiedBy>
  <cp:revision>7</cp:revision>
  <dcterms:created xsi:type="dcterms:W3CDTF">2020-10-11T17:13:45Z</dcterms:created>
  <dcterms:modified xsi:type="dcterms:W3CDTF">2021-10-04T07:33:27Z</dcterms:modified>
</cp:coreProperties>
</file>