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9" r:id="rId3"/>
    <p:sldId id="292" r:id="rId4"/>
    <p:sldId id="291" r:id="rId5"/>
    <p:sldId id="27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4" autoAdjust="0"/>
    <p:restoredTop sz="96192" autoAdjust="0"/>
  </p:normalViewPr>
  <p:slideViewPr>
    <p:cSldViewPr snapToGrid="0">
      <p:cViewPr varScale="1">
        <p:scale>
          <a:sx n="95" d="100"/>
          <a:sy n="95" d="100"/>
        </p:scale>
        <p:origin x="9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7:18:36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29EF4-BD3E-4D06-AEEC-58F43D28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13BBD-DB7A-4B7E-9FDC-2664BE25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13DC-CC95-4CA1-9D4D-C96E0E42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1D81A-5E59-4D72-894B-DB27634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6AAA-6E79-429E-A70D-7A9E702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83112" cy="365125"/>
          </a:xfrm>
        </p:spPr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7BDD98-C7C2-4B39-B526-9E67955C9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296341"/>
            <a:ext cx="1851775" cy="831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14:cNvPr>
              <p14:cNvContentPartPr/>
              <p14:nvPr userDrawn="1"/>
            </p14:nvContentPartPr>
            <p14:xfrm>
              <a:off x="232758" y="-205736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18" y="-21473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A3607-1EAD-4DF1-8AA8-0B190A75D525}"/>
              </a:ext>
            </a:extLst>
          </p:cNvPr>
          <p:cNvCxnSpPr>
            <a:stCxn id="4" idx="0"/>
            <a:endCxn id="6" idx="0"/>
          </p:cNvCxnSpPr>
          <p:nvPr userDrawn="1"/>
        </p:nvCxnSpPr>
        <p:spPr>
          <a:xfrm>
            <a:off x="2209800" y="6356350"/>
            <a:ext cx="7642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1168-E5DA-4C40-8301-63130223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33172-38E6-49B0-98C9-DC4E66C8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DEDC-462B-4856-88DF-66F38D2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71A8-5CE8-419B-ACFA-7022ED5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985AA-A028-4713-BC2E-A30F1FF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3A51A7-6DEA-425E-A1A8-812B225F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343A-5DD3-4F2F-BAE7-DB63832B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C6064-4603-4CAE-BA73-9FF37FCE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5A6D-82D0-4829-9D54-A10FBC8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65862-4198-42E7-B900-FC520D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03DC-4FBD-42F1-9BE3-413E5E20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A7644-6D50-4147-B092-5406AC4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4CCA46C-EAA2-492F-8601-DDE7F3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3AE39EE-DEEE-4E3E-B111-1F76426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4AE4E8-3926-483D-A505-B02FAF5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F7CD-8B26-4612-95BB-A1A5BA0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16512-9B47-4C8A-BD4D-7CB32A6D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4402B-F56F-45BB-96D4-44EA2A2F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ADD3B-0B6E-4168-BB95-3EC9770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5717C-A219-4C65-A7EB-DA13E8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0D76-00EF-43A0-84A2-60DA902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7933F-3951-49FF-AE85-3E8F0DAE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8C56A-A0DD-4FBC-8A35-B4EF0A07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A282E-0390-43EC-9E4B-1B1ECA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51984-DD7D-4A7C-9B0F-43B2A7E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A368C-225D-4023-81EC-35C7AE4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71436-0714-42A1-9AB5-9CBA3B5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DB534-4BE7-4F00-98D6-2798A303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4FB82-C772-4166-AACD-6935FDE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A24FB-B0C4-4E20-8ECD-B0C574A0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E1F6D7-79CD-4E61-8EA1-46C832AC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2DEFA-2D21-4BC7-B48F-6FA31A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DD258-CFF0-490C-9496-F9826BF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7A30-CA16-4E73-9AB6-79D0491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972-4460-43B3-9B46-DD4D19C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4F27E5-A55B-4689-BD4F-CA595D2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06C03-349E-4127-96CC-1D52CFB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74B9A-712E-43A5-B4CD-2E22245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D8231F-4E6C-415B-A9C8-554CFB09F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21E0F-4901-435E-8D04-A5237F1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875299-3032-4DD4-9324-5511E5E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1F458-5BD1-473B-907E-CF66B83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364FC51-1E4D-4AEB-9DBF-2CC2B152A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E1073-C1AD-4B9A-9D61-0C893D8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01D75-8E26-4E39-AFFE-DD35ECC4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8AED1-6370-4EAC-A7A1-8E26074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1A2F-0C6F-4C6E-B2C1-386A6E9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63218-F078-4C91-9D2C-CB0FA9B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D542E-7F45-4C53-9C04-DD39E2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0585-27EA-4E1A-ACBF-C1939B6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00F67-2852-498E-A3B4-A50607BB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BC0E5-52E7-43A1-B9C9-1EB87DEA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53C22-6FC7-4FEF-93AC-D088B8D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4637-4431-40DE-81D4-C413D47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609BD-5ECC-4677-B825-9F7E2A8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5A5D4-568A-403B-8D38-22B2FC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EF6A2-7187-4DED-9955-6047942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5BD1-13A0-4ECE-A216-C27ED328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AE34-04B8-413D-BB4B-BEEDD8C0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1A589-9C39-47F8-B16F-6FA5CD80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0C9F32-5FDB-4E2A-B592-DAE5080E05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uruser/somename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B54C-21C4-4FA4-9763-19DC8D2D2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Git</a:t>
            </a:r>
            <a:r>
              <a:rPr lang="de-DE" dirty="0"/>
              <a:t> and </a:t>
            </a:r>
            <a:r>
              <a:rPr lang="de-DE" dirty="0" err="1"/>
              <a:t>Github</a:t>
            </a:r>
            <a:br>
              <a:rPr lang="de-DE" dirty="0"/>
            </a:br>
            <a:r>
              <a:rPr lang="de-DE" dirty="0"/>
              <a:t>Grundlagen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62280-0FC2-4702-8DFC-CF40B520B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Java </a:t>
            </a:r>
            <a:r>
              <a:rPr lang="de-DE" dirty="0" err="1"/>
              <a:t>Dev-Ops</a:t>
            </a:r>
            <a:r>
              <a:rPr lang="de-DE" dirty="0"/>
              <a:t> Cloud Training</a:t>
            </a:r>
            <a:br>
              <a:rPr lang="de-DE" dirty="0"/>
            </a:br>
            <a:endParaRPr lang="de-DE" dirty="0"/>
          </a:p>
          <a:p>
            <a:r>
              <a:rPr lang="de-DE" dirty="0"/>
              <a:t>11 - 2021</a:t>
            </a:r>
          </a:p>
        </p:txBody>
      </p:sp>
    </p:spTree>
    <p:extLst>
      <p:ext uri="{BB962C8B-B14F-4D97-AF65-F5344CB8AC3E}">
        <p14:creationId xmlns:p14="http://schemas.microsoft.com/office/powerpoint/2010/main" val="296237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CB8A7-3DBD-45FE-8F6D-80323E9F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F2DA0-D175-48FE-8A21-8EEB7E7F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1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3CD9A-FEF7-48B1-BF13-1BBB1C28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config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C2E66-AA5D-47E6-BEE7-E47E98D6F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6823" y="1825625"/>
            <a:ext cx="4116976" cy="4351338"/>
          </a:xfrm>
        </p:spPr>
        <p:txBody>
          <a:bodyPr/>
          <a:lstStyle/>
          <a:p>
            <a:pPr marL="0" indent="0">
              <a:buNone/>
            </a:pPr>
            <a:r>
              <a:rPr lang="de-DE" b="0" i="0" dirty="0" err="1">
                <a:solidFill>
                  <a:srgbClr val="172B4D"/>
                </a:solidFill>
                <a:effectLst/>
                <a:latin typeface="SFMono-Medium"/>
              </a:rPr>
              <a:t>git</a:t>
            </a:r>
            <a:r>
              <a:rPr lang="de-DE" b="0" i="0" dirty="0">
                <a:solidFill>
                  <a:srgbClr val="172B4D"/>
                </a:solidFill>
                <a:effectLst/>
                <a:latin typeface="SFMono-Medium"/>
              </a:rPr>
              <a:t> </a:t>
            </a:r>
            <a:r>
              <a:rPr lang="de-DE" b="0" i="0" dirty="0" err="1">
                <a:solidFill>
                  <a:srgbClr val="172B4D"/>
                </a:solidFill>
                <a:effectLst/>
                <a:latin typeface="SFMono-Medium"/>
              </a:rPr>
              <a:t>config</a:t>
            </a:r>
            <a:r>
              <a:rPr lang="de-DE" b="0" i="0" dirty="0">
                <a:solidFill>
                  <a:srgbClr val="172B4D"/>
                </a:solidFill>
                <a:effectLst/>
                <a:latin typeface="SFMono-Medium"/>
              </a:rPr>
              <a:t> --global user.name</a:t>
            </a:r>
          </a:p>
          <a:p>
            <a:pPr marL="0" indent="0">
              <a:buNone/>
            </a:pPr>
            <a:r>
              <a:rPr lang="de-DE" b="0" i="0" dirty="0" err="1">
                <a:solidFill>
                  <a:srgbClr val="172B4D"/>
                </a:solidFill>
                <a:effectLst/>
                <a:latin typeface="SFMono-Medium"/>
              </a:rPr>
              <a:t>git</a:t>
            </a:r>
            <a:r>
              <a:rPr lang="de-DE" b="0" i="0" dirty="0">
                <a:solidFill>
                  <a:srgbClr val="172B4D"/>
                </a:solidFill>
                <a:effectLst/>
                <a:latin typeface="SFMono-Medium"/>
              </a:rPr>
              <a:t> </a:t>
            </a:r>
            <a:r>
              <a:rPr lang="de-DE" b="0" i="0" dirty="0" err="1">
                <a:solidFill>
                  <a:srgbClr val="172B4D"/>
                </a:solidFill>
                <a:effectLst/>
                <a:latin typeface="SFMono-Medium"/>
              </a:rPr>
              <a:t>config</a:t>
            </a:r>
            <a:r>
              <a:rPr lang="de-DE" b="0" i="0" dirty="0">
                <a:solidFill>
                  <a:srgbClr val="172B4D"/>
                </a:solidFill>
                <a:effectLst/>
                <a:latin typeface="SFMono-Medium"/>
              </a:rPr>
              <a:t> --global </a:t>
            </a:r>
            <a:r>
              <a:rPr lang="de-DE" b="0" i="0" dirty="0" err="1">
                <a:solidFill>
                  <a:srgbClr val="172B4D"/>
                </a:solidFill>
                <a:effectLst/>
                <a:latin typeface="SFMono-Medium"/>
              </a:rPr>
              <a:t>user.email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38A374-CF49-4EEC-A87C-52DED64DB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2375"/>
            <a:ext cx="6398623" cy="494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2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5A0C1-3094-4F5C-8E7E-83CEB7C5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24BCFB-52BF-4E53-B0F9-9DBBDC4CA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Create the remote repository, and get the URL such as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git@github.com:/</a:t>
            </a:r>
            <a:r>
              <a:rPr lang="en-US" sz="1800" dirty="0" err="1"/>
              <a:t>youruser</a:t>
            </a:r>
            <a:r>
              <a:rPr lang="en-US" sz="1800" dirty="0"/>
              <a:t>/</a:t>
            </a:r>
            <a:r>
              <a:rPr lang="en-US" sz="1800" dirty="0" err="1"/>
              <a:t>somename.git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or </a:t>
            </a:r>
            <a:r>
              <a:rPr lang="en-US" sz="1800" dirty="0">
                <a:hlinkClick r:id="rId2"/>
              </a:rPr>
              <a:t>https://github.com/youruser/somename.git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Locally, at the root directory of your source, git </a:t>
            </a:r>
            <a:r>
              <a:rPr lang="en-US" sz="1800" dirty="0" err="1"/>
              <a:t>init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Locally, add and commit what you want in your initial repo (for everything, git add . then git commit -m 'initial commit comment’)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to attach your remote repo with the name 'origin' (like cloning would do)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highlight>
                  <a:srgbClr val="C0C0C0"/>
                </a:highlight>
              </a:rPr>
              <a:t>git remote add origin [URL From Step 1]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Execute git pull origin master to pull the remote branch so that they are in sync.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to push up your master branch (change master to something else for a different branch):</a:t>
            </a:r>
          </a:p>
          <a:p>
            <a:pPr marL="0" indent="0">
              <a:buNone/>
            </a:pPr>
            <a:r>
              <a:rPr lang="en-US" sz="1800" dirty="0"/>
              <a:t>git push origin master</a:t>
            </a:r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9474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40FC9-A087-47F2-9776-0A68F5B2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Danke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9B7BBA-87A7-4956-B1EC-2C70F3058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87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S_IT_Master.pptx" id="{DD70904B-0E6F-42E5-AA52-16AC4AA922C2}" vid="{C6E46F5C-11AF-40CB-8E25-1D40041870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CGS_IT_Master_Vorlage</Template>
  <TotalTime>0</TotalTime>
  <Words>181</Words>
  <Application>Microsoft Office PowerPoint</Application>
  <PresentationFormat>Breitbild</PresentationFormat>
  <Paragraphs>16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SFMono-Medium</vt:lpstr>
      <vt:lpstr>Office</vt:lpstr>
      <vt:lpstr>Git and Github Grundlagen</vt:lpstr>
      <vt:lpstr>Inhalt</vt:lpstr>
      <vt:lpstr>Git client config</vt:lpstr>
      <vt:lpstr>Git import project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Development </dc:title>
  <dc:creator>CHRISTIAN SCHAEFER</dc:creator>
  <cp:lastModifiedBy>CHRISTIAN SCHAEFER</cp:lastModifiedBy>
  <cp:revision>22</cp:revision>
  <dcterms:created xsi:type="dcterms:W3CDTF">2021-11-20T17:21:29Z</dcterms:created>
  <dcterms:modified xsi:type="dcterms:W3CDTF">2021-12-02T11:14:55Z</dcterms:modified>
</cp:coreProperties>
</file>