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455" r:id="rId4"/>
    <p:sldId id="459" r:id="rId5"/>
    <p:sldId id="458" r:id="rId6"/>
    <p:sldId id="457" r:id="rId7"/>
    <p:sldId id="454" r:id="rId8"/>
    <p:sldId id="456" r:id="rId9"/>
    <p:sldId id="27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95149" autoAdjust="0"/>
  </p:normalViewPr>
  <p:slideViewPr>
    <p:cSldViewPr snapToGrid="0">
      <p:cViewPr varScale="1">
        <p:scale>
          <a:sx n="79" d="100"/>
          <a:sy n="79" d="100"/>
        </p:scale>
        <p:origin x="120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Apache Maven</a:t>
            </a:r>
            <a:br>
              <a:rPr lang="de-DE" dirty="0"/>
            </a:br>
            <a:r>
              <a:rPr lang="de-DE" dirty="0"/>
              <a:t>Grundlagen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Dev-Ops</a:t>
            </a:r>
            <a:r>
              <a:rPr lang="de-DE" dirty="0"/>
              <a:t> Cloud Training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11 - 2021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0C7660-20EB-47B3-B644-7C2B60DAC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" y="2764065"/>
            <a:ext cx="2944334" cy="74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install Apache Maven on CentOS 8 - Unixcop the Unix / Linux the  admins deams">
            <a:extLst>
              <a:ext uri="{FF2B5EF4-FFF2-40B4-BE49-F238E27FC236}">
                <a16:creationId xmlns:a16="http://schemas.microsoft.com/office/drawing/2014/main" id="{408D08ED-96C6-46AF-B431-E02A8A6D5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406" y="2389301"/>
            <a:ext cx="30575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Maven Directory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/>
              <a:t>Maven Arbeitsablauf</a:t>
            </a:r>
          </a:p>
          <a:p>
            <a:r>
              <a:rPr lang="de-DE" dirty="0"/>
              <a:t>Maven Web </a:t>
            </a:r>
            <a:r>
              <a:rPr lang="de-DE" dirty="0" err="1"/>
              <a:t>Application</a:t>
            </a:r>
            <a:endParaRPr lang="de-DE" dirty="0"/>
          </a:p>
          <a:p>
            <a:r>
              <a:rPr lang="de-DE" dirty="0"/>
              <a:t>Maven - </a:t>
            </a:r>
            <a:r>
              <a:rPr lang="de-DE" dirty="0" err="1"/>
              <a:t>folders</a:t>
            </a:r>
            <a:endParaRPr lang="de-DE" dirty="0"/>
          </a:p>
          <a:p>
            <a:r>
              <a:rPr lang="de-DE" dirty="0"/>
              <a:t>Maven </a:t>
            </a:r>
            <a:r>
              <a:rPr lang="de-DE" dirty="0" err="1"/>
              <a:t>Repositories</a:t>
            </a:r>
            <a:endParaRPr lang="de-DE" dirty="0"/>
          </a:p>
          <a:p>
            <a:r>
              <a:rPr lang="de-DE" dirty="0"/>
              <a:t>Maven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Uhr enthält.&#10;&#10;Automatisch generierte Beschreibung">
            <a:extLst>
              <a:ext uri="{FF2B5EF4-FFF2-40B4-BE49-F238E27FC236}">
                <a16:creationId xmlns:a16="http://schemas.microsoft.com/office/drawing/2014/main" id="{D61D737E-66CC-435B-9B45-BEA7CC16C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324894"/>
            <a:ext cx="2095500" cy="283845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DF79BE-C04C-4210-A30B-D8920967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Mühlehner &amp; Tavolato GmbH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CCD5E8-6B2A-4178-A981-D7429E55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B223-A293-40CC-A59B-DF400A3CF608}" type="slidenum">
              <a:rPr lang="de-AT" smtClean="0"/>
              <a:t>3</a:t>
            </a:fld>
            <a:endParaRPr lang="de-AT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4FF19CA-57C5-4860-B7A7-69094088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Directory </a:t>
            </a:r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417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Uhr enthält.&#10;&#10;Automatisch generierte Beschreibung">
            <a:extLst>
              <a:ext uri="{FF2B5EF4-FFF2-40B4-BE49-F238E27FC236}">
                <a16:creationId xmlns:a16="http://schemas.microsoft.com/office/drawing/2014/main" id="{BB11E5E7-52B2-4928-8FE4-A1CCF5392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54" y="1700809"/>
            <a:ext cx="5917293" cy="4245015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486661-A477-478D-AF88-606F98B5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Mühlehner &amp; Tavolato GmbH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2A2418-7039-4A19-B48A-F31716DE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B223-A293-40CC-A59B-DF400A3CF608}" type="slidenum">
              <a:rPr lang="de-AT" smtClean="0"/>
              <a:t>4</a:t>
            </a:fld>
            <a:endParaRPr lang="de-AT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2D5D9A1-8A73-4401-9AF0-16547DC7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Arbeitsablauf</a:t>
            </a:r>
          </a:p>
        </p:txBody>
      </p:sp>
    </p:spTree>
    <p:extLst>
      <p:ext uri="{BB962C8B-B14F-4D97-AF65-F5344CB8AC3E}">
        <p14:creationId xmlns:p14="http://schemas.microsoft.com/office/powerpoint/2010/main" val="111709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4F5A0AD-1382-4AED-B3B8-96F58DE78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3" y="2358232"/>
            <a:ext cx="4029075" cy="2771775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9BE2C2-DCA1-4C5A-BD8A-6039F6D0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Mühlehner &amp; Tavolato GmbH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06FC87-2119-42F6-A614-68CA57A5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B223-A293-40CC-A59B-DF400A3CF608}" type="slidenum">
              <a:rPr lang="de-AT" smtClean="0"/>
              <a:t>5</a:t>
            </a:fld>
            <a:endParaRPr lang="de-AT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4FDD4AF-5B9D-4001-9FF3-94D9A26B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Web </a:t>
            </a:r>
            <a:r>
              <a:rPr lang="de-DE" dirty="0" err="1"/>
              <a:t>Application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95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0C93221-F126-413F-AC08-18E2A094F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46" y="1481138"/>
            <a:ext cx="7558508" cy="4525962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AC386C-AE5F-43AE-A18F-6C23DFCF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Mühlehner &amp; Tavolato GmbH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81526B-2D3F-4889-B4A7-B17865EA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B223-A293-40CC-A59B-DF400A3CF608}" type="slidenum">
              <a:rPr lang="de-AT" smtClean="0"/>
              <a:t>6</a:t>
            </a:fld>
            <a:endParaRPr lang="de-AT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CE1EFF-C6CF-43E2-A16C-C86550A7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- </a:t>
            </a:r>
            <a:r>
              <a:rPr lang="de-DE" dirty="0" err="1"/>
              <a:t>folders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28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52AF2A-DBDC-4156-8F1D-03554F80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Mühlehner &amp; Tavolato GmbH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B33093-7454-4C43-9E41-447C215B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B223-A293-40CC-A59B-DF400A3CF608}" type="slidenum">
              <a:rPr lang="de-AT" smtClean="0"/>
              <a:t>7</a:t>
            </a:fld>
            <a:endParaRPr lang="de-AT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E6AC90-B936-4AE8-A237-7CB7DCA8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</a:t>
            </a:r>
            <a:r>
              <a:rPr lang="de-DE" dirty="0" err="1"/>
              <a:t>Repositories</a:t>
            </a:r>
            <a:endParaRPr lang="de-DE" dirty="0"/>
          </a:p>
        </p:txBody>
      </p:sp>
      <p:pic>
        <p:nvPicPr>
          <p:cNvPr id="9" name="Inhaltsplatzhalter 8" descr="Ein Bild, das Telefon enthält.&#10;&#10;Automatisch generierte Beschreibung">
            <a:extLst>
              <a:ext uri="{FF2B5EF4-FFF2-40B4-BE49-F238E27FC236}">
                <a16:creationId xmlns:a16="http://schemas.microsoft.com/office/drawing/2014/main" id="{C939B106-F3D2-41CE-9E58-27D192E5A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238" y="2196500"/>
            <a:ext cx="5009524" cy="3095238"/>
          </a:xfrm>
        </p:spPr>
      </p:pic>
    </p:spTree>
    <p:extLst>
      <p:ext uri="{BB962C8B-B14F-4D97-AF65-F5344CB8AC3E}">
        <p14:creationId xmlns:p14="http://schemas.microsoft.com/office/powerpoint/2010/main" val="190161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76FE981-72FF-447C-A787-F625BC894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8" y="1815307"/>
            <a:ext cx="7400925" cy="3857625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C20670-1CBA-4C6B-8687-316DFFC9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Mühlehner &amp; Tavolato GmbH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4FDA71-E8BB-46EE-9B98-3925B568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B223-A293-40CC-A59B-DF400A3CF608}" type="slidenum">
              <a:rPr lang="de-AT" smtClean="0"/>
              <a:t>8</a:t>
            </a:fld>
            <a:endParaRPr lang="de-AT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BF89552-3E1C-4871-BBE5-B3B39B84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230969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4" descr="How to install Apache Maven on CentOS 8 - Unixcop the Unix / Linux the  admins deams">
            <a:extLst>
              <a:ext uri="{FF2B5EF4-FFF2-40B4-BE49-F238E27FC236}">
                <a16:creationId xmlns:a16="http://schemas.microsoft.com/office/drawing/2014/main" id="{6DC93E7D-EABE-4222-B0A6-5242E0319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7" y="1836039"/>
            <a:ext cx="30575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81</Words>
  <Application>Microsoft Office PowerPoint</Application>
  <PresentationFormat>Breitbild</PresentationFormat>
  <Paragraphs>29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Apache Maven Grundlagen</vt:lpstr>
      <vt:lpstr>Inhalt</vt:lpstr>
      <vt:lpstr>Maven Directory Structure</vt:lpstr>
      <vt:lpstr>Maven Arbeitsablauf</vt:lpstr>
      <vt:lpstr>Maven Web Application</vt:lpstr>
      <vt:lpstr>Maven - folders</vt:lpstr>
      <vt:lpstr>Maven Repositories</vt:lpstr>
      <vt:lpstr>Maven How it Works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22</cp:revision>
  <dcterms:created xsi:type="dcterms:W3CDTF">2021-11-20T17:21:29Z</dcterms:created>
  <dcterms:modified xsi:type="dcterms:W3CDTF">2021-12-01T20:15:11Z</dcterms:modified>
</cp:coreProperties>
</file>