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3" r:id="rId4"/>
    <p:sldId id="294" r:id="rId5"/>
    <p:sldId id="292" r:id="rId6"/>
    <p:sldId id="295" r:id="rId7"/>
    <p:sldId id="296" r:id="rId8"/>
    <p:sldId id="297" r:id="rId9"/>
    <p:sldId id="298" r:id="rId10"/>
    <p:sldId id="27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6192" autoAdjust="0"/>
  </p:normalViewPr>
  <p:slideViewPr>
    <p:cSldViewPr snapToGrid="0">
      <p:cViewPr varScale="1">
        <p:scale>
          <a:sx n="95" d="100"/>
          <a:sy n="95" d="100"/>
        </p:scale>
        <p:origin x="19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collections/community/aws/ec2_instance_info_module.html#ansible-collections-community-aws-ec2-instance-info-module" TargetMode="External"/><Relationship Id="rId2" Type="http://schemas.openxmlformats.org/officeDocument/2006/relationships/hyperlink" Target="https://docs.ansible.com/ansible/latest/collections/amazon/aws/ec2_module.html#ansible-collections-amazon-aws-ec2-modu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Ansible</a:t>
            </a:r>
            <a:r>
              <a:rPr lang="de-DE" dirty="0"/>
              <a:t> Development</a:t>
            </a:r>
            <a:br>
              <a:rPr lang="de-DE" dirty="0"/>
            </a:br>
            <a:r>
              <a:rPr lang="de-DE" dirty="0"/>
              <a:t>Setup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  <a:p>
            <a:r>
              <a:rPr lang="de-DE" dirty="0" err="1"/>
              <a:t>Ansible</a:t>
            </a:r>
            <a:r>
              <a:rPr lang="de-DE" dirty="0"/>
              <a:t> Setup: Linux</a:t>
            </a:r>
          </a:p>
          <a:p>
            <a:r>
              <a:rPr lang="de-DE" dirty="0" err="1"/>
              <a:t>Ansible</a:t>
            </a:r>
            <a:r>
              <a:rPr lang="de-DE" dirty="0"/>
              <a:t>: Create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r>
              <a:rPr lang="de-DE" dirty="0" err="1"/>
              <a:t>Ansible</a:t>
            </a:r>
            <a:r>
              <a:rPr lang="de-DE" dirty="0"/>
              <a:t> Setup </a:t>
            </a:r>
          </a:p>
          <a:p>
            <a:r>
              <a:rPr lang="de-DE" dirty="0" err="1"/>
              <a:t>Ansible</a:t>
            </a:r>
            <a:r>
              <a:rPr lang="de-DE" dirty="0"/>
              <a:t> AWS Simple </a:t>
            </a:r>
            <a:r>
              <a:rPr lang="de-DE" dirty="0" err="1"/>
              <a:t>Directories</a:t>
            </a:r>
            <a:endParaRPr lang="de-DE" dirty="0"/>
          </a:p>
          <a:p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Vault</a:t>
            </a:r>
            <a:endParaRPr lang="de-DE" dirty="0"/>
          </a:p>
          <a:p>
            <a:r>
              <a:rPr lang="de-DE" dirty="0" err="1"/>
              <a:t>Ansible</a:t>
            </a:r>
            <a:r>
              <a:rPr lang="de-DE" dirty="0"/>
              <a:t>: Edit </a:t>
            </a:r>
            <a:r>
              <a:rPr lang="de-DE" dirty="0" err="1"/>
              <a:t>passfile</a:t>
            </a:r>
            <a:endParaRPr lang="de-DE" dirty="0"/>
          </a:p>
          <a:p>
            <a:r>
              <a:rPr lang="de-DE" dirty="0" err="1"/>
              <a:t>Ansible</a:t>
            </a:r>
            <a:r>
              <a:rPr lang="de-DE" dirty="0"/>
              <a:t>: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AWS </a:t>
            </a:r>
            <a:r>
              <a:rPr lang="de-DE" dirty="0" err="1"/>
              <a:t>Documentation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5A17C-19D7-4C82-921F-FC105FFA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Setup: Linux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CB9C6-37CF-4BAF-9ED3-91994B1D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84" y="180552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update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software-</a:t>
            </a:r>
            <a:r>
              <a:rPr lang="de-DE" dirty="0" err="1"/>
              <a:t>properties</a:t>
            </a:r>
            <a:r>
              <a:rPr lang="de-DE" dirty="0"/>
              <a:t>-</a:t>
            </a:r>
            <a:r>
              <a:rPr lang="de-DE" dirty="0" err="1"/>
              <a:t>common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add-apt-repository</a:t>
            </a:r>
            <a:r>
              <a:rPr lang="de-DE" dirty="0"/>
              <a:t> --</a:t>
            </a:r>
            <a:r>
              <a:rPr lang="de-DE" dirty="0" err="1"/>
              <a:t>yes</a:t>
            </a:r>
            <a:r>
              <a:rPr lang="de-DE" dirty="0"/>
              <a:t> --update </a:t>
            </a:r>
            <a:r>
              <a:rPr lang="de-DE" dirty="0" err="1"/>
              <a:t>ppa:ansible</a:t>
            </a:r>
            <a:r>
              <a:rPr lang="de-DE" dirty="0"/>
              <a:t>/</a:t>
            </a:r>
            <a:r>
              <a:rPr lang="de-DE" dirty="0" err="1"/>
              <a:t>ansible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ansible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python3-pip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boto</a:t>
            </a:r>
            <a:r>
              <a:rPr lang="de-DE" dirty="0"/>
              <a:t> boto3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ansible-galaxy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community.general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245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52FEB-4AFD-40BB-88ED-FCE95383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: Create </a:t>
            </a:r>
            <a:r>
              <a:rPr lang="de-DE" dirty="0" err="1"/>
              <a:t>ssh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1E8A-6AB7-4265-93A3-B5DE03F6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SSH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after </a:t>
            </a:r>
            <a:r>
              <a:rPr lang="de-DE" dirty="0" err="1"/>
              <a:t>provisioning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ssh-keygen</a:t>
            </a:r>
            <a:r>
              <a:rPr lang="de-DE" dirty="0"/>
              <a:t> -t </a:t>
            </a:r>
            <a:r>
              <a:rPr lang="de-DE" dirty="0" err="1"/>
              <a:t>rsa</a:t>
            </a:r>
            <a:r>
              <a:rPr lang="de-DE" dirty="0"/>
              <a:t> -b 4096 -f ~/.</a:t>
            </a:r>
            <a:r>
              <a:rPr lang="de-DE" dirty="0" err="1"/>
              <a:t>ssh</a:t>
            </a:r>
            <a:r>
              <a:rPr lang="de-DE" dirty="0"/>
              <a:t>/</a:t>
            </a:r>
            <a:r>
              <a:rPr lang="de-DE" dirty="0" err="1"/>
              <a:t>my_aws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ssh-keygen</a:t>
            </a:r>
            <a:r>
              <a:rPr lang="de-DE" dirty="0"/>
              <a:t> -t </a:t>
            </a:r>
            <a:r>
              <a:rPr lang="de-DE" dirty="0" err="1"/>
              <a:t>rsa</a:t>
            </a:r>
            <a:r>
              <a:rPr lang="de-DE" dirty="0"/>
              <a:t> -b 4096 -m PEM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PEM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jenkins</a:t>
            </a:r>
            <a:r>
              <a:rPr lang="de-DE" dirty="0"/>
              <a:t> </a:t>
            </a:r>
            <a:r>
              <a:rPr lang="de-DE" dirty="0" err="1"/>
              <a:t>compatibility</a:t>
            </a:r>
            <a:r>
              <a:rPr lang="de-DE" dirty="0"/>
              <a:t> (10/2021)</a:t>
            </a:r>
          </a:p>
        </p:txBody>
      </p:sp>
    </p:spTree>
    <p:extLst>
      <p:ext uri="{BB962C8B-B14F-4D97-AF65-F5344CB8AC3E}">
        <p14:creationId xmlns:p14="http://schemas.microsoft.com/office/powerpoint/2010/main" val="322680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12C47-1C17-4A3E-B263-E11302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Setup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1E006-33A3-42DC-9CA3-63B8CE51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504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8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6D3EAB-4428-4402-A9F3-8D19CA1F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9" y="2106237"/>
            <a:ext cx="7223981" cy="30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3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86680-140C-4784-AB5E-DCE40228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AWS Simple </a:t>
            </a:r>
            <a:r>
              <a:rPr lang="de-DE" dirty="0" err="1"/>
              <a:t>Directories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7437C-25BD-4DEF-87EC-23655117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.) Create the Ansible directory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-p </a:t>
            </a:r>
            <a:r>
              <a:rPr lang="en-US" dirty="0" err="1"/>
              <a:t>AWS_Ansible</a:t>
            </a:r>
            <a:r>
              <a:rPr lang="en-US" dirty="0"/>
              <a:t>/</a:t>
            </a:r>
            <a:r>
              <a:rPr lang="en-US" dirty="0" err="1"/>
              <a:t>group_vars</a:t>
            </a:r>
            <a:r>
              <a:rPr lang="en-US" dirty="0"/>
              <a:t>/all/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AWS_Ansible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touch </a:t>
            </a:r>
            <a:r>
              <a:rPr lang="en-US" dirty="0" err="1"/>
              <a:t>playbook.yml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Tip:</a:t>
            </a:r>
            <a:br>
              <a:rPr lang="en-US" sz="1500" dirty="0"/>
            </a:br>
            <a:r>
              <a:rPr lang="en-US" sz="1500" dirty="0"/>
              <a:t>Optionally, you can use Git (or SVN) to keep the version control of this directory.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65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9AC05-B435-4530-ACA4-8628B99A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Vault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455C-C3A7-4284-8C77-2ED6992C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.) Create Ansible Vault file to store the AWS Access and Secret keys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ansible-vault create </a:t>
            </a:r>
            <a:r>
              <a:rPr lang="en-US" i="1" dirty="0" err="1"/>
              <a:t>group_vars</a:t>
            </a:r>
            <a:r>
              <a:rPr lang="en-US" i="1" dirty="0"/>
              <a:t>/all/</a:t>
            </a:r>
            <a:r>
              <a:rPr lang="en-US" i="1" dirty="0" err="1"/>
              <a:t>pass.yml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New Vault password:</a:t>
            </a:r>
          </a:p>
          <a:p>
            <a:pPr marL="457200" lvl="1" indent="0">
              <a:buNone/>
            </a:pPr>
            <a:r>
              <a:rPr lang="en-US" i="1" dirty="0"/>
              <a:t>Confirm New Vault password: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The password provided here will be asked every time the playbook is executed or when editing the </a:t>
            </a:r>
            <a:r>
              <a:rPr lang="en-US" dirty="0" err="1"/>
              <a:t>pass.yml</a:t>
            </a:r>
            <a:r>
              <a:rPr lang="en-US" dirty="0"/>
              <a:t> file.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-&gt; Use simple password here because it is required often, and can be changed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74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E21EF-4679-45B4-A779-19D613AD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: Edit </a:t>
            </a:r>
            <a:r>
              <a:rPr lang="de-DE" dirty="0" err="1"/>
              <a:t>passfile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C7E7D-C18B-4458-851C-45C05E66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.) Edit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pass.yml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global </a:t>
            </a:r>
            <a:r>
              <a:rPr lang="de-DE" dirty="0" err="1"/>
              <a:t>constants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i="1" dirty="0" err="1"/>
              <a:t>ansible-vault</a:t>
            </a:r>
            <a:r>
              <a:rPr lang="de-DE" i="1" dirty="0"/>
              <a:t> </a:t>
            </a:r>
            <a:r>
              <a:rPr lang="de-DE" i="1" dirty="0" err="1"/>
              <a:t>edit</a:t>
            </a:r>
            <a:r>
              <a:rPr lang="de-DE" i="1" dirty="0"/>
              <a:t> </a:t>
            </a:r>
            <a:r>
              <a:rPr lang="de-DE" i="1" dirty="0" err="1"/>
              <a:t>group_vars</a:t>
            </a:r>
            <a:r>
              <a:rPr lang="de-DE" i="1" dirty="0"/>
              <a:t>/all/</a:t>
            </a:r>
            <a:r>
              <a:rPr lang="de-DE" i="1" dirty="0" err="1"/>
              <a:t>pass.yml</a:t>
            </a:r>
            <a:r>
              <a:rPr lang="de-DE" i="1" dirty="0"/>
              <a:t> </a:t>
            </a:r>
          </a:p>
          <a:p>
            <a:pPr marL="457200" lvl="1" indent="0">
              <a:buNone/>
            </a:pPr>
            <a:r>
              <a:rPr lang="de-DE" i="1" dirty="0"/>
              <a:t>ec2_access_key: AKIAVIOHDYBBVBIA2ZNB                                      </a:t>
            </a:r>
          </a:p>
          <a:p>
            <a:pPr marL="457200" lvl="1" indent="0">
              <a:buNone/>
            </a:pPr>
            <a:r>
              <a:rPr lang="de-DE" i="1" dirty="0"/>
              <a:t>ec2_secret_key: XXXX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24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BE001-C687-46F5-B9E5-75E3C31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: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AWS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824BE-637A-4993-83D2-6F96F05C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https://docs.ansible.com/ansible/latest/collections/amazon/aws/ec2_module.html#ansible-collections-amazon-aws-ec2-module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https://docs.ansible.com/ansible/latest/collections/community/aws/ec2_instance_info_module.html#ansible-collections-community-aws-ec2-instance-info-module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3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365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Ansible Development Setup</vt:lpstr>
      <vt:lpstr>Inhalt</vt:lpstr>
      <vt:lpstr>Ansible Setup: Linux</vt:lpstr>
      <vt:lpstr>Ansible: Create ssh key</vt:lpstr>
      <vt:lpstr>Ansible Setup </vt:lpstr>
      <vt:lpstr>Ansible AWS Simple Directories</vt:lpstr>
      <vt:lpstr>Ansible Vault</vt:lpstr>
      <vt:lpstr>Ansible: Edit passfile</vt:lpstr>
      <vt:lpstr>Ansible: see ansible AWS Documentation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11</cp:revision>
  <dcterms:created xsi:type="dcterms:W3CDTF">2021-11-20T17:21:29Z</dcterms:created>
  <dcterms:modified xsi:type="dcterms:W3CDTF">2021-12-02T18:05:46Z</dcterms:modified>
</cp:coreProperties>
</file>