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6178" autoAdjust="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dirty="0"/>
              <a:t>Allgemeine 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r>
              <a:rPr lang="de-DE" dirty="0"/>
              <a:t>: </a:t>
            </a:r>
            <a:r>
              <a:rPr lang="de-DE" dirty="0" err="1"/>
              <a:t>Howto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playbook</a:t>
            </a:r>
            <a:endParaRPr lang="de-DE" dirty="0"/>
          </a:p>
          <a:p>
            <a:r>
              <a:rPr lang="de-DE" dirty="0"/>
              <a:t>AWS Create Instance </a:t>
            </a:r>
            <a:r>
              <a:rPr lang="de-DE" dirty="0" err="1"/>
              <a:t>Playbook</a:t>
            </a:r>
            <a:endParaRPr lang="de-DE" dirty="0"/>
          </a:p>
          <a:p>
            <a:r>
              <a:rPr lang="de-DE" dirty="0"/>
              <a:t>Ec2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playbook</a:t>
            </a:r>
            <a:endParaRPr lang="de-DE" dirty="0"/>
          </a:p>
          <a:p>
            <a:r>
              <a:rPr lang="de-DE" dirty="0"/>
              <a:t>EC2 : Instance Information</a:t>
            </a:r>
          </a:p>
          <a:p>
            <a:r>
              <a:rPr lang="de-DE" dirty="0"/>
              <a:t>EC2 : Instance </a:t>
            </a:r>
            <a:r>
              <a:rPr lang="de-DE" dirty="0" err="1"/>
              <a:t>Creation</a:t>
            </a:r>
            <a:r>
              <a:rPr lang="de-DE" dirty="0"/>
              <a:t> – Key and Sec </a:t>
            </a:r>
            <a:r>
              <a:rPr lang="de-DE" dirty="0" err="1"/>
              <a:t>Grup</a:t>
            </a:r>
            <a:endParaRPr lang="de-DE" dirty="0"/>
          </a:p>
          <a:p>
            <a:r>
              <a:rPr lang="de-DE" dirty="0"/>
              <a:t>EC2 : Instance </a:t>
            </a:r>
            <a:r>
              <a:rPr lang="de-DE" dirty="0" err="1"/>
              <a:t>Creation</a:t>
            </a:r>
            <a:r>
              <a:rPr lang="de-DE" dirty="0"/>
              <a:t> – Provision Instance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BA9BF-C85E-4922-8ED0-F8C3A61E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: </a:t>
            </a:r>
            <a:r>
              <a:rPr lang="de-DE" dirty="0" err="1"/>
              <a:t>Howto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playbook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174EC-E221-4B82-BFCB-11F02130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Call </a:t>
            </a:r>
            <a:r>
              <a:rPr lang="de-DE" dirty="0" err="1"/>
              <a:t>ansible-playboo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 and </a:t>
            </a:r>
            <a:r>
              <a:rPr lang="de-DE" dirty="0" err="1"/>
              <a:t>ask</a:t>
            </a:r>
            <a:r>
              <a:rPr lang="de-DE" dirty="0"/>
              <a:t>-</a:t>
            </a:r>
            <a:r>
              <a:rPr lang="de-DE" dirty="0" err="1"/>
              <a:t>vault</a:t>
            </a:r>
            <a:r>
              <a:rPr lang="de-DE" dirty="0"/>
              <a:t>-pass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en-US" i="1" dirty="0">
                <a:highlight>
                  <a:srgbClr val="C0C0C0"/>
                </a:highlight>
              </a:rPr>
              <a:t>ansible-playbook ec2_inst_create.yml --ask-vault-pass --tags create_ec2</a:t>
            </a:r>
            <a:endParaRPr lang="de-DE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Use extra variable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highlight>
                  <a:srgbClr val="C0C0C0"/>
                </a:highlight>
              </a:rPr>
              <a:t>ansible-playbook ec2_inst_create.yml --ask-vault-pass --tags create_ec2 --extra-vars "</a:t>
            </a:r>
            <a:r>
              <a:rPr lang="en-US" i="1" dirty="0" err="1">
                <a:highlight>
                  <a:srgbClr val="C0C0C0"/>
                </a:highlight>
              </a:rPr>
              <a:t>my_inst_name</a:t>
            </a:r>
            <a:r>
              <a:rPr lang="en-US" i="1" dirty="0">
                <a:highlight>
                  <a:srgbClr val="C0C0C0"/>
                </a:highlight>
              </a:rPr>
              <a:t>=devops_app_001„</a:t>
            </a:r>
            <a:endParaRPr lang="de-DE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8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C3DFB-BBC9-4F91-ABC0-70E0A1E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Create Instance </a:t>
            </a:r>
            <a:r>
              <a:rPr lang="de-DE" dirty="0" err="1"/>
              <a:t>Playbook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960F4-2BDB-463B-8C0C-E29A6D29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: ec2_inst_create.yml</a:t>
            </a:r>
          </a:p>
          <a:p>
            <a:pPr marL="0" indent="0">
              <a:buNone/>
            </a:pPr>
            <a:r>
              <a:rPr lang="de-DE" dirty="0" err="1"/>
              <a:t>Playbook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varables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key</a:t>
            </a:r>
            <a:r>
              <a:rPr lang="de-DE" dirty="0"/>
              <a:t> and </a:t>
            </a:r>
            <a:r>
              <a:rPr lang="de-DE" dirty="0" err="1"/>
              <a:t>ami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Uses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gather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new public key to AWS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en-US" dirty="0"/>
              <a:t> for new instance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Instance: Provision instance(s)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18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9E992-738C-4F85-ADC8-37A7160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Ec2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playbook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6494C-0E1E-41E6-B88F-9FB31153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816" cy="4351338"/>
          </a:xfrm>
        </p:spPr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AMI Image </a:t>
            </a:r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</a:p>
          <a:p>
            <a:r>
              <a:rPr lang="de-DE" dirty="0"/>
              <a:t>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A5B2B7-0721-4EF9-943E-7C33FBB9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2536317"/>
            <a:ext cx="5419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98A57-6D9B-4014-9924-C3126187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EC2 : Instance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9D6CE-2DD6-43EB-8ED9-A2FAE48E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0685"/>
            <a:ext cx="10130007" cy="1237064"/>
          </a:xfrm>
        </p:spPr>
        <p:txBody>
          <a:bodyPr/>
          <a:lstStyle/>
          <a:p>
            <a:r>
              <a:rPr lang="de-DE" dirty="0"/>
              <a:t>Gather </a:t>
            </a:r>
            <a:r>
              <a:rPr lang="de-DE" dirty="0" err="1"/>
              <a:t>infos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all </a:t>
            </a:r>
            <a:r>
              <a:rPr lang="de-DE" dirty="0" err="1"/>
              <a:t>instances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alway</a:t>
            </a:r>
            <a:r>
              <a:rPr lang="de-DE" dirty="0"/>
              <a:t> -&gt; </a:t>
            </a:r>
            <a:r>
              <a:rPr lang="de-DE" dirty="0" err="1"/>
              <a:t>using</a:t>
            </a:r>
            <a:r>
              <a:rPr lang="de-DE" dirty="0"/>
              <a:t> tag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285A3-EAB6-4357-8DC3-71E232F1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622"/>
            <a:ext cx="10515598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18BF5-F3B6-4168-9D90-8A2F07D2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EC2 : Instance </a:t>
            </a:r>
            <a:r>
              <a:rPr lang="de-DE" dirty="0" err="1"/>
              <a:t>Creation</a:t>
            </a:r>
            <a:r>
              <a:rPr lang="de-DE" dirty="0"/>
              <a:t> – Key and Sec </a:t>
            </a:r>
            <a:r>
              <a:rPr lang="de-DE" dirty="0" err="1"/>
              <a:t>Grup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8AE72-5ED8-4ECE-BEEA-98092246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2228"/>
            <a:ext cx="2654148" cy="4464735"/>
          </a:xfrm>
        </p:spPr>
        <p:txBody>
          <a:bodyPr/>
          <a:lstStyle/>
          <a:p>
            <a:r>
              <a:rPr lang="de-DE" dirty="0"/>
              <a:t>Upload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/>
              <a:t>Create Security-Group</a:t>
            </a:r>
          </a:p>
          <a:p>
            <a:r>
              <a:rPr lang="de-DE" dirty="0" err="1"/>
              <a:t>With</a:t>
            </a:r>
            <a:r>
              <a:rPr lang="de-DE" dirty="0"/>
              <a:t> Port and ping </a:t>
            </a:r>
            <a:r>
              <a:rPr lang="de-DE" dirty="0" err="1"/>
              <a:t>access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D68388-9FBD-4A0E-93C1-F99DD804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26" y="1712228"/>
            <a:ext cx="6577070" cy="44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EDAD6-A44C-4C2C-A8B7-57B672C8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EC2 : Instance </a:t>
            </a:r>
            <a:r>
              <a:rPr lang="de-DE" dirty="0" err="1"/>
              <a:t>Creation</a:t>
            </a:r>
            <a:r>
              <a:rPr lang="de-DE" dirty="0"/>
              <a:t> – Provision Instance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03B381-9029-4906-9994-D095639A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53" y="1561219"/>
            <a:ext cx="8485865" cy="45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226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Ansible Allgemeine Grundlagen</vt:lpstr>
      <vt:lpstr>Inhalt</vt:lpstr>
      <vt:lpstr>Ansible: Howto run a playbook</vt:lpstr>
      <vt:lpstr>AWS Create Instance Playbook</vt:lpstr>
      <vt:lpstr>Ec2 create playbook</vt:lpstr>
      <vt:lpstr>EC2 : Instance Information</vt:lpstr>
      <vt:lpstr>EC2 : Instance Creation – Key and Sec Grup</vt:lpstr>
      <vt:lpstr>EC2 : Instance Creation – Provision Instance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15</cp:revision>
  <dcterms:created xsi:type="dcterms:W3CDTF">2021-11-20T17:21:29Z</dcterms:created>
  <dcterms:modified xsi:type="dcterms:W3CDTF">2021-12-07T11:59:10Z</dcterms:modified>
</cp:coreProperties>
</file>