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2" r:id="rId6"/>
    <p:sldId id="27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6192" autoAdjust="0"/>
  </p:normalViewPr>
  <p:slideViewPr>
    <p:cSldViewPr snapToGrid="0">
      <p:cViewPr varScale="1">
        <p:scale>
          <a:sx n="105" d="100"/>
          <a:sy n="105" d="100"/>
        </p:scale>
        <p:origin x="13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21.11.2021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Ansible</a:t>
            </a:r>
            <a:r>
              <a:rPr lang="de-DE" dirty="0"/>
              <a:t> Development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11 - 2021</a:t>
            </a:r>
          </a:p>
        </p:txBody>
      </p:sp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9DCC-BBE9-4988-AB0F-CB7CA724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Jenkins -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DCE6D-91D8-4577-A791-3D1BCD33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 err="1"/>
              <a:t>ansible-playbook</a:t>
            </a:r>
            <a:r>
              <a:rPr lang="de-DE" dirty="0"/>
              <a:t> </a:t>
            </a:r>
            <a:r>
              <a:rPr lang="de-DE" dirty="0" err="1"/>
              <a:t>install_jenkins.yml</a:t>
            </a:r>
            <a:r>
              <a:rPr lang="de-DE" dirty="0"/>
              <a:t> --</a:t>
            </a:r>
            <a:r>
              <a:rPr lang="de-DE" dirty="0" err="1"/>
              <a:t>ask</a:t>
            </a:r>
            <a:r>
              <a:rPr lang="de-DE" dirty="0"/>
              <a:t>-</a:t>
            </a:r>
            <a:r>
              <a:rPr lang="de-DE" dirty="0" err="1"/>
              <a:t>vault</a:t>
            </a:r>
            <a:r>
              <a:rPr lang="de-DE" dirty="0"/>
              <a:t>-pass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2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A602B-DC64-44A9-B54E-A435542FC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Jenkins – </a:t>
            </a:r>
            <a:r>
              <a:rPr lang="de-DE" dirty="0" err="1"/>
              <a:t>Install</a:t>
            </a:r>
            <a:r>
              <a:rPr lang="de-DE" dirty="0"/>
              <a:t>: zusätzliche Plugins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DAA31-0F07-475C-AEFA-3BDCA78F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  <a:p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EC2 </a:t>
            </a:r>
          </a:p>
        </p:txBody>
      </p:sp>
    </p:spTree>
    <p:extLst>
      <p:ext uri="{BB962C8B-B14F-4D97-AF65-F5344CB8AC3E}">
        <p14:creationId xmlns:p14="http://schemas.microsoft.com/office/powerpoint/2010/main" val="60075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017D8-8BAA-4498-BB84-F16EB701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Amazon EC2 Plugin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EDB1C-AE6A-488F-A6EC-D435237F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DAB68F-9281-484B-A632-E8351412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5912"/>
            <a:ext cx="10210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40</Words>
  <Application>Microsoft Office PowerPoint</Application>
  <PresentationFormat>Breitbild</PresentationFormat>
  <Paragraphs>13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Ansible Development </vt:lpstr>
      <vt:lpstr>Inhalt</vt:lpstr>
      <vt:lpstr>Jenkins - Setup</vt:lpstr>
      <vt:lpstr>Jenkins – Install: zusätzliche Plugins </vt:lpstr>
      <vt:lpstr>Amazon EC2 Plugin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9</cp:revision>
  <dcterms:created xsi:type="dcterms:W3CDTF">2021-11-20T17:21:29Z</dcterms:created>
  <dcterms:modified xsi:type="dcterms:W3CDTF">2021-11-21T17:14:44Z</dcterms:modified>
</cp:coreProperties>
</file>