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1" r:id="rId4"/>
    <p:sldId id="292" r:id="rId5"/>
    <p:sldId id="293" r:id="rId6"/>
    <p:sldId id="294" r:id="rId7"/>
    <p:sldId id="295" r:id="rId8"/>
    <p:sldId id="296" r:id="rId9"/>
    <p:sldId id="290" r:id="rId10"/>
    <p:sldId id="27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6192" autoAdjust="0"/>
  </p:normalViewPr>
  <p:slideViewPr>
    <p:cSldViewPr snapToGrid="0">
      <p:cViewPr varScale="1">
        <p:scale>
          <a:sx n="105" d="100"/>
          <a:sy n="105" d="100"/>
        </p:scale>
        <p:origin x="13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Ansible</a:t>
            </a:r>
            <a:r>
              <a:rPr lang="de-DE" dirty="0"/>
              <a:t> Development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15D0B-D55D-4AB7-B7AF-1D24B7F0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Jenkins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8A941-F6DE-400C-B809-B43BCDBE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IAM Services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Roles</a:t>
            </a:r>
            <a:r>
              <a:rPr lang="de-DE" dirty="0">
                <a:sym typeface="Wingdings" panose="05000000000000000000" pitchFamily="2" charset="2"/>
              </a:rPr>
              <a:t> -&gt; Create a </a:t>
            </a:r>
            <a:r>
              <a:rPr lang="de-DE" dirty="0" err="1">
                <a:sym typeface="Wingdings" panose="05000000000000000000" pitchFamily="2" charset="2"/>
              </a:rPr>
              <a:t>new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Role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 err="1">
                <a:sym typeface="Wingdings" panose="05000000000000000000" pitchFamily="2" charset="2"/>
              </a:rPr>
              <a:t>Role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permissions</a:t>
            </a:r>
            <a:r>
              <a:rPr lang="de-DE" dirty="0">
                <a:sym typeface="Wingdings" panose="05000000000000000000" pitchFamily="2" charset="2"/>
              </a:rPr>
              <a:t> AmazonEC2FullAccess</a:t>
            </a:r>
          </a:p>
          <a:p>
            <a:r>
              <a:rPr lang="de-DE" dirty="0" err="1">
                <a:sym typeface="Wingdings" panose="05000000000000000000" pitchFamily="2" charset="2"/>
              </a:rPr>
              <a:t>Role</a:t>
            </a:r>
            <a:r>
              <a:rPr lang="de-DE" dirty="0">
                <a:sym typeface="Wingdings" panose="05000000000000000000" pitchFamily="2" charset="2"/>
              </a:rPr>
              <a:t> Name Jenkins-ec2-role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D7BAD7-DAC2-48A8-878D-9DCEA06D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6" y="3490282"/>
            <a:ext cx="8381619" cy="2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168B67-24F4-4D17-A3E3-01A58C7D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Jenkins Assign IAM Role to Jenkins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376C7-6EE6-4F20-9EBA-F0A9EDF0D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de-DE" sz="2000"/>
              <a:t>Go to Jenkins AWS EC2 Instance</a:t>
            </a:r>
          </a:p>
          <a:p>
            <a:r>
              <a:rPr lang="de-DE" sz="2000"/>
              <a:t>Go to Security -&gt; Modify IAM Role</a:t>
            </a:r>
          </a:p>
          <a:p>
            <a:r>
              <a:rPr lang="de-DE" sz="2000"/>
              <a:t>Add newly created role to EC2</a:t>
            </a:r>
          </a:p>
          <a:p>
            <a:endParaRPr lang="de-DE" sz="2000"/>
          </a:p>
          <a:p>
            <a:endParaRPr lang="de-DE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FCC9E6A7-25F3-4615-8AA9-7321A2DD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752" y="1983100"/>
            <a:ext cx="6553493" cy="319482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40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2545B-D872-4C16-826C-60321C8F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Securty</a:t>
            </a:r>
            <a:r>
              <a:rPr lang="de-DE" dirty="0"/>
              <a:t> Groups </a:t>
            </a:r>
            <a:r>
              <a:rPr lang="de-DE" dirty="0" err="1"/>
              <a:t>for</a:t>
            </a:r>
            <a:r>
              <a:rPr lang="de-DE" dirty="0"/>
              <a:t> EC2 Slave </a:t>
            </a:r>
            <a:r>
              <a:rPr lang="de-DE" dirty="0" err="1"/>
              <a:t>Instances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2813E-00AD-4801-B67F-F10A1272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7699" cy="4351338"/>
          </a:xfrm>
        </p:spPr>
        <p:txBody>
          <a:bodyPr/>
          <a:lstStyle/>
          <a:p>
            <a:r>
              <a:rPr lang="de-DE" dirty="0"/>
              <a:t>Create Security </a:t>
            </a:r>
            <a:r>
              <a:rPr lang="de-DE" dirty="0" err="1"/>
              <a:t>group</a:t>
            </a:r>
            <a:r>
              <a:rPr lang="de-DE" dirty="0"/>
              <a:t> and </a:t>
            </a:r>
            <a:r>
              <a:rPr lang="de-DE" dirty="0" err="1"/>
              <a:t>inbound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ssh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jenkins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8D2A95-2D0A-4BD6-BAB5-80367AC8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20" y="2242313"/>
            <a:ext cx="7219768" cy="34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A0847-3953-4792-BC4A-3836599F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Amazon EC2 Jenkins Plugin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60824-C3E2-4935-966F-C2D4A0BC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5874"/>
          </a:xfrm>
        </p:spPr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Amazon EC2 Plugin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591616-A0C5-4186-981F-6CABE5D0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38" y="3238037"/>
            <a:ext cx="11124735" cy="23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6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F24D6-3534-4F80-85D7-51811F58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Configure</a:t>
            </a:r>
            <a:r>
              <a:rPr lang="de-DE" dirty="0"/>
              <a:t> AWS EC2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C73D2-A1A4-460D-9A8B-BC0527A0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0075" cy="4351338"/>
          </a:xfrm>
        </p:spPr>
        <p:txBody>
          <a:bodyPr/>
          <a:lstStyle/>
          <a:p>
            <a:r>
              <a:rPr lang="de-DE" dirty="0"/>
              <a:t>Use EC2 Instance Profile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credentals</a:t>
            </a:r>
            <a:endParaRPr lang="de-DE" dirty="0"/>
          </a:p>
          <a:p>
            <a:r>
              <a:rPr lang="de-DE" dirty="0"/>
              <a:t>eu-cental-1</a:t>
            </a:r>
          </a:p>
          <a:p>
            <a:r>
              <a:rPr lang="de-DE" dirty="0"/>
              <a:t>Private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71689A-9210-45DC-AF47-6E308EF9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288" y="1399943"/>
            <a:ext cx="6991326" cy="50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7A2B8-CA0A-4B08-AE33-6C4DF08C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Configure</a:t>
            </a:r>
            <a:r>
              <a:rPr lang="de-DE" dirty="0"/>
              <a:t> EC2 Ami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2EAF6-E301-428E-A415-23E87C08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16191F"/>
                </a:solidFill>
                <a:effectLst/>
                <a:latin typeface="Amazon Ember"/>
              </a:rPr>
              <a:t>Use same AMI </a:t>
            </a:r>
            <a:r>
              <a:rPr lang="de-DE" b="0" i="0" dirty="0" err="1">
                <a:solidFill>
                  <a:srgbClr val="16191F"/>
                </a:solidFill>
                <a:effectLst/>
                <a:latin typeface="Amazon Ember"/>
              </a:rPr>
              <a:t>as</a:t>
            </a:r>
            <a:r>
              <a:rPr lang="de-DE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de-DE" b="0" i="0" dirty="0" err="1">
                <a:solidFill>
                  <a:srgbClr val="16191F"/>
                </a:solidFill>
                <a:effectLst/>
                <a:latin typeface="Amazon Ember"/>
              </a:rPr>
              <a:t>jenkins</a:t>
            </a:r>
            <a:r>
              <a:rPr lang="de-DE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de-DE" b="0" i="0" dirty="0" err="1">
                <a:solidFill>
                  <a:srgbClr val="16191F"/>
                </a:solidFill>
                <a:effectLst/>
                <a:latin typeface="Amazon Ember"/>
              </a:rPr>
              <a:t>master</a:t>
            </a:r>
            <a:r>
              <a:rPr lang="de-DE" b="0" i="0">
                <a:solidFill>
                  <a:srgbClr val="16191F"/>
                </a:solidFill>
                <a:effectLst/>
                <a:latin typeface="Amazon Ember"/>
              </a:rPr>
              <a:t> </a:t>
            </a:r>
          </a:p>
          <a:p>
            <a:r>
              <a:rPr lang="de-DE" b="0" i="0" dirty="0" err="1">
                <a:solidFill>
                  <a:srgbClr val="16191F"/>
                </a:solidFill>
                <a:effectLst/>
                <a:latin typeface="Amazon Ember"/>
              </a:rPr>
              <a:t>sg_jenkins_slaves</a:t>
            </a:r>
            <a:r>
              <a:rPr lang="de-DE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de-DE" b="0" i="0" dirty="0" err="1">
                <a:solidFill>
                  <a:srgbClr val="16191F"/>
                </a:solidFill>
                <a:effectLst/>
                <a:latin typeface="Amazon Ember"/>
              </a:rPr>
              <a:t>as</a:t>
            </a:r>
            <a:r>
              <a:rPr lang="de-DE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de-DE" b="0" i="0" dirty="0" err="1">
                <a:solidFill>
                  <a:srgbClr val="16191F"/>
                </a:solidFill>
                <a:effectLst/>
                <a:latin typeface="Amazon Ember"/>
              </a:rPr>
              <a:t>secuity</a:t>
            </a:r>
            <a:r>
              <a:rPr lang="de-DE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de-DE" b="0" i="0" dirty="0" err="1">
                <a:solidFill>
                  <a:srgbClr val="16191F"/>
                </a:solidFill>
                <a:effectLst/>
                <a:latin typeface="Amazon Ember"/>
              </a:rPr>
              <a:t>group</a:t>
            </a:r>
            <a:endParaRPr lang="de-DE" b="0" i="0" dirty="0">
              <a:solidFill>
                <a:srgbClr val="16191F"/>
              </a:solidFill>
              <a:effectLst/>
              <a:latin typeface="Amazon Ember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23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9FD77-E8B5-4FC6-A783-7A1AF5FD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</a:t>
            </a:r>
            <a:r>
              <a:rPr lang="de-DE" dirty="0" err="1"/>
              <a:t>Console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BEE4A-FA09-410F-9CDB-F87BC62C4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EC2 Service</a:t>
            </a:r>
          </a:p>
        </p:txBody>
      </p:sp>
    </p:spTree>
    <p:extLst>
      <p:ext uri="{BB962C8B-B14F-4D97-AF65-F5344CB8AC3E}">
        <p14:creationId xmlns:p14="http://schemas.microsoft.com/office/powerpoint/2010/main" val="156448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124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Amazon Ember</vt:lpstr>
      <vt:lpstr>Arial</vt:lpstr>
      <vt:lpstr>Calibri</vt:lpstr>
      <vt:lpstr>Calibri Light</vt:lpstr>
      <vt:lpstr>Office</vt:lpstr>
      <vt:lpstr>Ansible Development </vt:lpstr>
      <vt:lpstr>Inhalt</vt:lpstr>
      <vt:lpstr>AWS Jenkins Server</vt:lpstr>
      <vt:lpstr>Jenkins Assign IAM Role to Jenkins</vt:lpstr>
      <vt:lpstr>Create Securty Groups for EC2 Slave Instances</vt:lpstr>
      <vt:lpstr>Amazon EC2 Jenkins Plugin</vt:lpstr>
      <vt:lpstr>Configure AWS EC2 </vt:lpstr>
      <vt:lpstr>Configure EC2 Ami </vt:lpstr>
      <vt:lpstr>AWS Console 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14</cp:revision>
  <dcterms:created xsi:type="dcterms:W3CDTF">2021-11-20T17:21:29Z</dcterms:created>
  <dcterms:modified xsi:type="dcterms:W3CDTF">2021-11-21T17:28:05Z</dcterms:modified>
</cp:coreProperties>
</file>