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91" r:id="rId5"/>
    <p:sldId id="295" r:id="rId6"/>
    <p:sldId id="293" r:id="rId7"/>
    <p:sldId id="292" r:id="rId8"/>
    <p:sldId id="296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6178" autoAdjust="0"/>
  </p:normalViewPr>
  <p:slideViewPr>
    <p:cSldViewPr snapToGrid="0">
      <p:cViewPr varScale="1">
        <p:scale>
          <a:sx n="104" d="100"/>
          <a:sy n="104" d="100"/>
        </p:scale>
        <p:origin x="25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laxy.ansible.com/zaxos/tomcat-ansible-ro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Ansible</a:t>
            </a:r>
            <a:r>
              <a:rPr lang="de-DE" dirty="0"/>
              <a:t> Development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profile</a:t>
            </a:r>
            <a:endParaRPr lang="de-DE" dirty="0"/>
          </a:p>
          <a:p>
            <a:r>
              <a:rPr lang="de-DE" dirty="0" err="1"/>
              <a:t>Ansible</a:t>
            </a:r>
            <a:r>
              <a:rPr lang="de-DE" dirty="0"/>
              <a:t> EC2 - Basis Instanz erzeugen</a:t>
            </a:r>
          </a:p>
          <a:p>
            <a:r>
              <a:rPr lang="de-DE" dirty="0"/>
              <a:t>Create </a:t>
            </a:r>
            <a:r>
              <a:rPr lang="de-DE" dirty="0" err="1"/>
              <a:t>tomcat</a:t>
            </a:r>
            <a:r>
              <a:rPr lang="de-DE" dirty="0"/>
              <a:t> host </a:t>
            </a:r>
            <a:r>
              <a:rPr lang="de-DE" dirty="0" err="1"/>
              <a:t>group</a:t>
            </a:r>
            <a:r>
              <a:rPr lang="de-DE" dirty="0"/>
              <a:t> in </a:t>
            </a:r>
            <a:r>
              <a:rPr lang="de-DE" dirty="0" err="1"/>
              <a:t>hosts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  <a:p>
            <a:r>
              <a:rPr lang="de-DE" dirty="0"/>
              <a:t>Provision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maschine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9DCC-BBE9-4988-AB0F-CB7CA724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profile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DCE6D-91D8-4577-A791-3D1BCD33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Tomcat</a:t>
            </a:r>
            <a:r>
              <a:rPr lang="de-DE" dirty="0"/>
              <a:t> als extra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package</a:t>
            </a:r>
            <a:endParaRPr lang="de-DE" dirty="0"/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https://galaxy.ansible.com/zaxos/tomcat-ansible-role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ansible-galaxy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zaxos.tomcat-ansible-role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85A56-6E79-4BFD-B076-60A48AAF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EC2 - Basis Instanz erzeugen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D9E02D7-332F-4469-91EB-B218763A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ansible-playbook ec2_inst_create.yml --ask-vault-pass --tags create_ec2 --extra-vars "</a:t>
            </a:r>
            <a:r>
              <a:rPr lang="en-US" dirty="0" err="1"/>
              <a:t>my_inst_name</a:t>
            </a:r>
            <a:r>
              <a:rPr lang="en-US" dirty="0"/>
              <a:t>=</a:t>
            </a:r>
            <a:r>
              <a:rPr lang="en-US" dirty="0" err="1"/>
              <a:t>devops_tomcat</a:t>
            </a:r>
            <a:r>
              <a:rPr lang="en-US" dirty="0"/>
              <a:t>_&lt;NAME&gt;„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Check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DNS/IP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6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1A7A8-CB0B-43D3-BCC6-B79E1E8D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tomcat</a:t>
            </a:r>
            <a:r>
              <a:rPr lang="de-DE" dirty="0"/>
              <a:t> host </a:t>
            </a:r>
            <a:r>
              <a:rPr lang="de-DE" dirty="0" err="1"/>
              <a:t>group</a:t>
            </a:r>
            <a:r>
              <a:rPr lang="de-DE" dirty="0"/>
              <a:t> in </a:t>
            </a:r>
            <a:r>
              <a:rPr lang="de-DE" dirty="0" err="1"/>
              <a:t>hosts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91E1C-378B-460B-8F0D-19124689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create</a:t>
            </a:r>
            <a:r>
              <a:rPr lang="de-DE" dirty="0"/>
              <a:t> a NEW </a:t>
            </a:r>
            <a:r>
              <a:rPr lang="de-DE" dirty="0" err="1"/>
              <a:t>hosts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servers</a:t>
            </a:r>
            <a:br>
              <a:rPr lang="de-DE" dirty="0"/>
            </a:br>
            <a:r>
              <a:rPr lang="de-DE" dirty="0"/>
              <a:t>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ansible</a:t>
            </a:r>
            <a:r>
              <a:rPr lang="de-DE" dirty="0"/>
              <a:t>/</a:t>
            </a:r>
            <a:r>
              <a:rPr lang="de-DE" dirty="0" err="1"/>
              <a:t>hosts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And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dns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B4442A-7C35-4153-A480-C0DBC551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84" y="3776663"/>
            <a:ext cx="58864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6F641-7D91-4649-97CC-110EB365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F24D-6722-4ABD-8F4B-B5723151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407" y="1825625"/>
            <a:ext cx="4802393" cy="4351338"/>
          </a:xfrm>
        </p:spPr>
        <p:txBody>
          <a:bodyPr/>
          <a:lstStyle/>
          <a:p>
            <a:r>
              <a:rPr lang="de-DE" dirty="0" err="1"/>
              <a:t>Specify</a:t>
            </a:r>
            <a:r>
              <a:rPr lang="de-DE" dirty="0"/>
              <a:t> host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tomcats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my_tomcats</a:t>
            </a:r>
            <a:endParaRPr lang="de-DE" dirty="0"/>
          </a:p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, </a:t>
            </a:r>
            <a:r>
              <a:rPr lang="de-DE" dirty="0" err="1"/>
              <a:t>passwort</a:t>
            </a:r>
            <a:r>
              <a:rPr lang="de-DE" dirty="0"/>
              <a:t> and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, and </a:t>
            </a:r>
            <a:r>
              <a:rPr lang="de-DE" dirty="0" err="1"/>
              <a:t>passwords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zaxos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A8EA94-29E3-40B2-9C3C-B5C6A4A2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769"/>
            <a:ext cx="54292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FC993-E89A-4AEA-A7B1-2078F8F8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Provision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maschine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02975-7249-46AD-9640-F92D4F13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ansible-playbook </a:t>
            </a:r>
            <a:r>
              <a:rPr lang="en-US" dirty="0" err="1"/>
              <a:t>install_tomcat.yml</a:t>
            </a:r>
            <a:r>
              <a:rPr lang="en-US" dirty="0"/>
              <a:t> --ask-vault-pass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06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C4620-4830-44E2-89D7-0B9F5BDA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B9844-B371-46C1-997A-5B8DB88D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6695"/>
            <a:ext cx="10515600" cy="16802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 </a:t>
            </a:r>
            <a:r>
              <a:rPr lang="de-DE" dirty="0" err="1"/>
              <a:t>Console</a:t>
            </a:r>
            <a:r>
              <a:rPr lang="de-DE" dirty="0"/>
              <a:t> on PORT 8080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http://ec2-52-59-219-227.eu-central-1.compute.amazonaws.com:8080/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078B77-D363-4759-9AC3-78F0A7A1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6057"/>
            <a:ext cx="9458689" cy="23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6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227</Words>
  <Application>Microsoft Office PowerPoint</Application>
  <PresentationFormat>Breitbild</PresentationFormat>
  <Paragraphs>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Ansible Development </vt:lpstr>
      <vt:lpstr>Inhalt</vt:lpstr>
      <vt:lpstr>Install new ansible tomcat profile</vt:lpstr>
      <vt:lpstr>Ansible EC2 - Basis Instanz erzeugen</vt:lpstr>
      <vt:lpstr>Create tomcat host group in hosts</vt:lpstr>
      <vt:lpstr>Update install tomcat ansible script</vt:lpstr>
      <vt:lpstr>Provision tomcat server on new maschine</vt:lpstr>
      <vt:lpstr>Verify ansible tomcat script output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18</cp:revision>
  <dcterms:created xsi:type="dcterms:W3CDTF">2021-11-20T17:21:29Z</dcterms:created>
  <dcterms:modified xsi:type="dcterms:W3CDTF">2021-12-09T08:26:20Z</dcterms:modified>
</cp:coreProperties>
</file>