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hW25wnMafv29waxfhGnRTCuhk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610600" y="6356350"/>
            <a:ext cx="2483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8" name="Google Shape;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388" y="296341"/>
            <a:ext cx="1851775" cy="83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10"/>
          <p:cNvCxnSpPr>
            <a:stCxn id="15" idx="0"/>
            <a:endCxn id="17" idx="0"/>
          </p:cNvCxnSpPr>
          <p:nvPr/>
        </p:nvCxnSpPr>
        <p:spPr>
          <a:xfrm>
            <a:off x="2209800" y="6356350"/>
            <a:ext cx="764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53" name="Google Shape;5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58" name="Google Shape;5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1" name="Google Shape;11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rraform.io/" TargetMode="External"/><Relationship Id="rId4" Type="http://schemas.openxmlformats.org/officeDocument/2006/relationships/hyperlink" Target="https://aws.amazon.com/cloudforma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HashiCorp</a:t>
            </a:r>
            <a:br>
              <a:rPr lang="de-DE"/>
            </a:br>
            <a:r>
              <a:rPr lang="de-DE"/>
              <a:t>Terraform</a:t>
            </a:r>
            <a:br>
              <a:rPr lang="de-DE"/>
            </a:br>
            <a:r>
              <a:rPr lang="de-DE"/>
              <a:t> Development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Java Dev-Ops Cloud Training</a:t>
            </a:r>
            <a:br>
              <a:rPr lang="de-DE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09 - 2023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HashiCorp Terraform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E00"/>
              </a:buClr>
              <a:buSzPts val="2800"/>
              <a:buNone/>
            </a:pPr>
            <a:r>
              <a:rPr b="0" i="0" lang="de-DE" u="sng" strike="noStrike">
                <a:solidFill>
                  <a:srgbClr val="FF4E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Terraform</a:t>
            </a: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 ist eine Open-Source-Infrastruktur als Code-Tool, die von HashiCorp entwickelt wurde. Es wird verwendet, um die gesamte Infrastruktur in einer leicht zu erlernenden deklarativen Sprache zu definieren und bereitzustellen.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2800"/>
              <a:buNone/>
            </a:pP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Es ist ein Tool zur Bereitstellung von Infrastrukturen, mit dem Sie Ihr Cloud-Infrastruktur-Setup als Codes speichern können. Es ist sehr ähnlich zu Tools wie </a:t>
            </a:r>
            <a:r>
              <a:rPr b="0" i="0" lang="de-DE" u="sng" strike="noStrike">
                <a:solidFill>
                  <a:srgbClr val="FF4E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CloudFormation</a:t>
            </a: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, mit dem Sie Ihre AWS-Infrastruktur automatisieren würden, die Sie jedoch nur unter AWS verwenden können.</a:t>
            </a:r>
            <a:br>
              <a:rPr lang="de-DE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Terraform Vorteile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Führt auch eine Orchestrierung durch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(nicht nur Konfigurations Mnmt)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Unterstützt mehrere Cloud Anbieter wie 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AWS, Azure, GCP,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Stellen Sie eine unveränderliche Infrastruktur bereit, 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in der sich die Konfiguration reibungslos ändert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HCL  - HashiCorp Konfigurationssprache 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leicht verständliche Sprache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>
              <a:solidFill>
                <a:srgbClr val="2625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Unterstützt nur die Client-Architektur, sodass keine zusätzliche Konfigurationsverwaltung auf einem Server erforderlich ist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>
              <a:solidFill>
                <a:srgbClr val="2625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ct val="100000"/>
              <a:buChar char="•"/>
            </a:pP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Leicht zu jedem anderen Anbieter tragbar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>
              <a:solidFill>
                <a:srgbClr val="2625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Terraform – Kern Konzepte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Variablen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Wird auch als Eingabevariable verwendet und ist ein Schlüssel-Wert-Paar, </a:t>
            </a:r>
            <a:b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                     das von Terraform-Modulen verwendet wird, um die Anpassung zu ermöglichen.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Anbieter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Es ist ein Plugin, um mit Service-APIs zu interagieren und auf die zugehörigen Ressourcen zuzugreifen.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Es ist ein Ordner mit Terraform-Vorlagen, in dem alle Konfigurationen definiert sind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Bundesland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Es besteht aus zwischengespeicherten Informationen über die von Terraform verwaltete Infrastruktur und die zugehörigen Konfigurationen.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Ressourcen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Es bezieht sich auf einen Block eines oder mehrerer Infrastrukturobjekte (Recheninstanzen, virtuelle Netzwerke usw.), die zum Konfigurieren und Verwalten der Infrastruktur verwendet werden.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Datenquelle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Es wird von Anbietern implementiert, um Informationen zu externen Objekten an terraform zurückzugeben.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Ausgabewerte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Dies sind Rückgabewerte eines Terraform-Moduls, die von anderen Konfigurationen verwendet werden können.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Dies ist eine der Phasen, in denen festgelegt wird, was erstellt, aktualisiert oder zerstört werden muss, um vom tatsächlichen / aktuellen Status der Infrastruktur in den gewünschten Status zu gelangen.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ts val="1600"/>
              <a:buFont typeface="Arial"/>
              <a:buChar char="•"/>
            </a:pPr>
            <a:r>
              <a:rPr b="1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Hinzufügen</a:t>
            </a:r>
            <a:r>
              <a:rPr b="0" i="0" lang="de-DE" sz="1600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: Dies ist eine der Phasen, in denen der tatsächliche / aktuelle Status der Infrastruktur der Änderungen angewendet wird, um in den gewünschten Status zu wechseln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Terraform – Life Cycle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3764153"/>
            <a:ext cx="9302496" cy="2362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1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 initialisiert das Arbeitsverzeichnis ( Config Dateien)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1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 : Ausführungsplan um einen gewünschten Zustand der Infrastruktur zu erreichen. 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Änderungen in den Konfigurationsdateien werden vorgenommen, um den gewünschten Status zu erreichen.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1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nimmt dann die Änderungen in der Infrastruktur vor, 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wie im Plan definiert, und die Infrastruktur wird in den gewünschten Zustand versetzt.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524"/>
              </a:buClr>
              <a:buSzPct val="100000"/>
              <a:buFont typeface="Arial"/>
              <a:buChar char="•"/>
            </a:pPr>
            <a:r>
              <a:rPr b="1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Destroy </a:t>
            </a: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wird verwendet, um alle alten Infrastrukturressourcen zu löschen, </a:t>
            </a:r>
            <a:b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>
                <a:solidFill>
                  <a:srgbClr val="262524"/>
                </a:solidFill>
                <a:latin typeface="Arial"/>
                <a:ea typeface="Arial"/>
                <a:cs typeface="Arial"/>
                <a:sym typeface="Arial"/>
              </a:rPr>
              <a:t>die nach der Anwendungsphase als fehlerhaft markiert sind.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Terraform-Lebenszyklus - Geekflare"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315" y="1684973"/>
            <a:ext cx="84677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Terraform - </a:t>
            </a:r>
            <a:endParaRPr/>
          </a:p>
        </p:txBody>
      </p:sp>
      <p:pic>
        <p:nvPicPr>
          <p:cNvPr descr="Terraform-Architektur - Geekflare"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610" y="2219706"/>
            <a:ext cx="75819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Danke für Ihre Aufmerksamkeit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2021-11-20T17:21:29Z</dcterms:created>
  <dc:creator>CHRISTIAN SCHAEFER</dc:creator>
</cp:coreProperties>
</file>