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0" r:id="rId4"/>
    <p:sldId id="27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6192" autoAdjust="0"/>
  </p:normalViewPr>
  <p:slideViewPr>
    <p:cSldViewPr snapToGrid="0">
      <p:cViewPr varScale="1">
        <p:scale>
          <a:sx n="105" d="100"/>
          <a:sy n="105" d="100"/>
        </p:scale>
        <p:origin x="13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hashicorp.com/tutorials/terraform/install-cli?in=terraform/aws-get-started" TargetMode="External"/><Relationship Id="rId2" Type="http://schemas.openxmlformats.org/officeDocument/2006/relationships/hyperlink" Target="https://apt.releases.hashicorp.com/g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HashiCorp</a:t>
            </a:r>
            <a:br>
              <a:rPr lang="de-DE" dirty="0"/>
            </a:br>
            <a:r>
              <a:rPr lang="de-DE" dirty="0"/>
              <a:t>Terraform</a:t>
            </a:r>
            <a:br>
              <a:rPr lang="de-DE" dirty="0"/>
            </a:br>
            <a:r>
              <a:rPr lang="de-DE" dirty="0"/>
              <a:t> Development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11 - 2021</a:t>
            </a:r>
          </a:p>
        </p:txBody>
      </p:sp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48ED4-2281-4B2F-844B-24369B57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 – Installation - Ubuntu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98A82-A7B8-4459-8004-1896367ED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  </a:t>
            </a:r>
            <a:r>
              <a:rPr lang="en-US" i="1" dirty="0" err="1"/>
              <a:t>sudo</a:t>
            </a:r>
            <a:r>
              <a:rPr lang="en-US" i="1" dirty="0"/>
              <a:t> apt-get update &amp;&amp; </a:t>
            </a:r>
            <a:r>
              <a:rPr lang="en-US" i="1" dirty="0" err="1"/>
              <a:t>sudo</a:t>
            </a:r>
            <a:r>
              <a:rPr lang="en-US" i="1" dirty="0"/>
              <a:t> apt-get install -y </a:t>
            </a:r>
            <a:r>
              <a:rPr lang="en-US" i="1" dirty="0" err="1"/>
              <a:t>gnupg</a:t>
            </a:r>
            <a:r>
              <a:rPr lang="en-US" i="1" dirty="0"/>
              <a:t> software-properties-common curl</a:t>
            </a:r>
            <a:endParaRPr lang="de-DE" i="1" dirty="0"/>
          </a:p>
          <a:p>
            <a:pPr marL="0" indent="0">
              <a:buNone/>
            </a:pPr>
            <a:r>
              <a:rPr lang="en-US" b="0" i="0" dirty="0">
                <a:solidFill>
                  <a:srgbClr val="343536"/>
                </a:solidFill>
                <a:effectLst/>
                <a:latin typeface="metro-web"/>
              </a:rPr>
              <a:t>Add the </a:t>
            </a:r>
            <a:r>
              <a:rPr lang="en-US" b="0" i="0" dirty="0" err="1">
                <a:solidFill>
                  <a:srgbClr val="343536"/>
                </a:solidFill>
                <a:effectLst/>
                <a:latin typeface="metro-web"/>
              </a:rPr>
              <a:t>HashiCorp</a:t>
            </a:r>
            <a:r>
              <a:rPr lang="en-US" b="0" i="0" dirty="0">
                <a:solidFill>
                  <a:srgbClr val="343536"/>
                </a:solidFill>
                <a:effectLst/>
                <a:latin typeface="metro-web"/>
              </a:rPr>
              <a:t> </a:t>
            </a:r>
            <a:r>
              <a:rPr lang="en-US" b="0" i="0" u="none" strike="noStrike" dirty="0">
                <a:effectLst/>
                <a:latin typeface="metro-web"/>
                <a:hlinkClick r:id="rId2" tooltip="HashiCorp GPG key"/>
              </a:rPr>
              <a:t>GPG key</a:t>
            </a:r>
            <a:r>
              <a:rPr lang="en-US" b="0" i="0" dirty="0">
                <a:solidFill>
                  <a:srgbClr val="343536"/>
                </a:solidFill>
                <a:effectLst/>
                <a:latin typeface="metro-web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343536"/>
                </a:solidFill>
                <a:latin typeface="metro-web"/>
              </a:rPr>
              <a:t>   </a:t>
            </a:r>
            <a:r>
              <a:rPr lang="en-US" i="1" dirty="0">
                <a:solidFill>
                  <a:srgbClr val="343536"/>
                </a:solidFill>
                <a:latin typeface="metro-web"/>
              </a:rPr>
              <a:t>curl -</a:t>
            </a:r>
            <a:r>
              <a:rPr lang="en-US" i="1" dirty="0" err="1">
                <a:solidFill>
                  <a:srgbClr val="343536"/>
                </a:solidFill>
                <a:latin typeface="metro-web"/>
              </a:rPr>
              <a:t>fsSL</a:t>
            </a:r>
            <a:r>
              <a:rPr lang="en-US" i="1" dirty="0">
                <a:solidFill>
                  <a:srgbClr val="343536"/>
                </a:solidFill>
                <a:latin typeface="metro-web"/>
              </a:rPr>
              <a:t> https://apt.releases.hashicorp.com/gpg | </a:t>
            </a:r>
            <a:r>
              <a:rPr lang="en-US" i="1" dirty="0" err="1">
                <a:solidFill>
                  <a:srgbClr val="343536"/>
                </a:solidFill>
                <a:latin typeface="metro-web"/>
              </a:rPr>
              <a:t>sudo</a:t>
            </a:r>
            <a:r>
              <a:rPr lang="en-US" i="1" dirty="0">
                <a:solidFill>
                  <a:srgbClr val="343536"/>
                </a:solidFill>
                <a:latin typeface="metro-web"/>
              </a:rPr>
              <a:t> apt-key add -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43536"/>
                </a:solidFill>
                <a:effectLst/>
                <a:latin typeface="metro-web"/>
              </a:rPr>
              <a:t>Add the official </a:t>
            </a:r>
            <a:r>
              <a:rPr lang="en-US" b="0" i="0" dirty="0" err="1">
                <a:solidFill>
                  <a:srgbClr val="343536"/>
                </a:solidFill>
                <a:effectLst/>
                <a:latin typeface="metro-web"/>
              </a:rPr>
              <a:t>HashiCorp</a:t>
            </a:r>
            <a:r>
              <a:rPr lang="en-US" b="0" i="0" dirty="0">
                <a:solidFill>
                  <a:srgbClr val="343536"/>
                </a:solidFill>
                <a:effectLst/>
                <a:latin typeface="metro-web"/>
              </a:rPr>
              <a:t> Linux repository: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43536"/>
                </a:solidFill>
                <a:effectLst/>
                <a:latin typeface="metro-web"/>
              </a:rPr>
              <a:t>     </a:t>
            </a:r>
            <a:r>
              <a:rPr lang="en-US" b="0" i="1" dirty="0" err="1">
                <a:solidFill>
                  <a:srgbClr val="343536"/>
                </a:solidFill>
                <a:effectLst/>
                <a:latin typeface="metro-web"/>
              </a:rPr>
              <a:t>sudo</a:t>
            </a:r>
            <a:r>
              <a:rPr lang="en-US" b="0" i="1" dirty="0">
                <a:solidFill>
                  <a:srgbClr val="343536"/>
                </a:solidFill>
                <a:effectLst/>
                <a:latin typeface="metro-web"/>
              </a:rPr>
              <a:t> apt-add-repository "deb [arch=amd64]   https://apt.releases.hashicorp.com $(</a:t>
            </a:r>
            <a:r>
              <a:rPr lang="en-US" b="0" i="1" dirty="0" err="1">
                <a:solidFill>
                  <a:srgbClr val="343536"/>
                </a:solidFill>
                <a:effectLst/>
                <a:latin typeface="metro-web"/>
              </a:rPr>
              <a:t>lsb_release</a:t>
            </a:r>
            <a:r>
              <a:rPr lang="en-US" b="0" i="1" dirty="0">
                <a:solidFill>
                  <a:srgbClr val="343536"/>
                </a:solidFill>
                <a:effectLst/>
                <a:latin typeface="metro-web"/>
              </a:rPr>
              <a:t> -cs) main“</a:t>
            </a:r>
            <a:endParaRPr lang="en-US" i="1" dirty="0">
              <a:solidFill>
                <a:srgbClr val="343536"/>
              </a:solidFill>
              <a:latin typeface="metro-web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43536"/>
                </a:solidFill>
                <a:effectLst/>
                <a:latin typeface="metro-web"/>
              </a:rPr>
              <a:t>Update to add the repository, and install the Terraform CLI.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43536"/>
                </a:solidFill>
                <a:effectLst/>
                <a:latin typeface="metro-web"/>
              </a:rPr>
              <a:t>    </a:t>
            </a:r>
            <a:r>
              <a:rPr lang="en-US" b="0" i="1" dirty="0" err="1">
                <a:solidFill>
                  <a:srgbClr val="343536"/>
                </a:solidFill>
                <a:effectLst/>
                <a:latin typeface="metro-web"/>
              </a:rPr>
              <a:t>sudo</a:t>
            </a:r>
            <a:r>
              <a:rPr lang="en-US" b="0" i="1" dirty="0">
                <a:solidFill>
                  <a:srgbClr val="343536"/>
                </a:solidFill>
                <a:effectLst/>
                <a:latin typeface="metro-web"/>
              </a:rPr>
              <a:t> apt-get update &amp;&amp; </a:t>
            </a:r>
            <a:r>
              <a:rPr lang="en-US" b="0" i="1" dirty="0" err="1">
                <a:solidFill>
                  <a:srgbClr val="343536"/>
                </a:solidFill>
                <a:effectLst/>
                <a:latin typeface="metro-web"/>
              </a:rPr>
              <a:t>sudo</a:t>
            </a:r>
            <a:r>
              <a:rPr lang="en-US" b="0" i="1" dirty="0">
                <a:solidFill>
                  <a:srgbClr val="343536"/>
                </a:solidFill>
                <a:effectLst/>
                <a:latin typeface="metro-web"/>
              </a:rPr>
              <a:t> apt-get install terraform</a:t>
            </a:r>
          </a:p>
          <a:p>
            <a:pPr marL="0" indent="0">
              <a:buNone/>
            </a:pPr>
            <a:endParaRPr lang="en-US" i="1" dirty="0">
              <a:solidFill>
                <a:srgbClr val="343536"/>
              </a:solidFill>
              <a:latin typeface="metro-web"/>
            </a:endParaRPr>
          </a:p>
          <a:p>
            <a:pPr marL="0" indent="0">
              <a:buNone/>
            </a:pPr>
            <a:r>
              <a:rPr lang="de-DE" sz="2100" dirty="0">
                <a:hlinkClick r:id="rId3"/>
              </a:rPr>
              <a:t>https://learn.hashicorp.com/tutorials/terraform/install-cli?in=terraform/aws-get-started</a:t>
            </a:r>
            <a:endParaRPr lang="de-DE" sz="2100" dirty="0"/>
          </a:p>
          <a:p>
            <a:pPr marL="0" indent="0">
              <a:buNone/>
            </a:pPr>
            <a:endParaRPr lang="en-US" b="0" i="1" dirty="0">
              <a:solidFill>
                <a:srgbClr val="343536"/>
              </a:solidFill>
              <a:effectLst/>
              <a:latin typeface="metro-web"/>
            </a:endParaRPr>
          </a:p>
          <a:p>
            <a:pPr marL="0" indent="0">
              <a:buNone/>
            </a:pPr>
            <a:endParaRPr lang="en-US" dirty="0">
              <a:solidFill>
                <a:srgbClr val="343536"/>
              </a:solidFill>
              <a:latin typeface="metro-web"/>
            </a:endParaRPr>
          </a:p>
          <a:p>
            <a:pPr marL="0" indent="0">
              <a:buNone/>
            </a:pPr>
            <a:endParaRPr lang="en-US" b="0" i="0" dirty="0">
              <a:solidFill>
                <a:srgbClr val="343536"/>
              </a:solidFill>
              <a:effectLst/>
              <a:latin typeface="metro-web"/>
            </a:endParaRPr>
          </a:p>
          <a:p>
            <a:pPr marL="0" indent="0">
              <a:buNone/>
            </a:pPr>
            <a:endParaRPr lang="en-US" b="0" i="0" dirty="0">
              <a:solidFill>
                <a:srgbClr val="343536"/>
              </a:solidFill>
              <a:effectLst/>
              <a:latin typeface="metro-web"/>
            </a:endParaRPr>
          </a:p>
        </p:txBody>
      </p:sp>
    </p:spTree>
    <p:extLst>
      <p:ext uri="{BB962C8B-B14F-4D97-AF65-F5344CB8AC3E}">
        <p14:creationId xmlns:p14="http://schemas.microsoft.com/office/powerpoint/2010/main" val="214246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138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metro-web</vt:lpstr>
      <vt:lpstr>Office</vt:lpstr>
      <vt:lpstr>HashiCorp Terraform  Development</vt:lpstr>
      <vt:lpstr>Inhalt</vt:lpstr>
      <vt:lpstr>Terraform – Installation - Ubuntu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13</cp:revision>
  <dcterms:created xsi:type="dcterms:W3CDTF">2021-11-20T17:21:29Z</dcterms:created>
  <dcterms:modified xsi:type="dcterms:W3CDTF">2021-11-21T16:43:42Z</dcterms:modified>
</cp:coreProperties>
</file>