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307" r:id="rId4"/>
    <p:sldId id="304" r:id="rId5"/>
    <p:sldId id="305" r:id="rId6"/>
    <p:sldId id="306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6192" autoAdjust="0"/>
  </p:normalViewPr>
  <p:slideViewPr>
    <p:cSldViewPr snapToGrid="0">
      <p:cViewPr varScale="1">
        <p:scale>
          <a:sx n="125" d="100"/>
          <a:sy n="125" d="100"/>
        </p:scale>
        <p:origin x="234" y="1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29.05.2023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Microservice</a:t>
            </a:r>
            <a:br>
              <a:rPr lang="de-DE" dirty="0"/>
            </a:br>
            <a:r>
              <a:rPr lang="de-DE" dirty="0"/>
              <a:t>Basics/Grundlagen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D3F7-9FCF-4067-80C4-CE216DB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Computing - Stacks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CD0811-21AC-4AA1-9E97-D5019278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98" y="1702105"/>
            <a:ext cx="8063763" cy="316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F12AB-8D34-450A-AD49-AE9E53B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Monolitic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Micro-Services</a:t>
            </a:r>
          </a:p>
        </p:txBody>
      </p:sp>
      <p:pic>
        <p:nvPicPr>
          <p:cNvPr id="1026" name="Picture 2" descr="ecommerce-platform">
            <a:extLst>
              <a:ext uri="{FF2B5EF4-FFF2-40B4-BE49-F238E27FC236}">
                <a16:creationId xmlns:a16="http://schemas.microsoft.com/office/drawing/2014/main" id="{C56D67F0-773D-4699-B828-BE758CCB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80" y="1690688"/>
            <a:ext cx="6591587" cy="44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24077-A0DB-4B3F-AAFC-7E329FD0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Development Time </a:t>
            </a:r>
            <a:r>
              <a:rPr lang="de-DE" dirty="0" err="1"/>
              <a:t>Complexity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B9402E-2F99-42F9-B921-718A41BEF7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28" y="1690688"/>
            <a:ext cx="79143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89AC5-34FA-4609-A2CF-538FB92A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Micro-Service Software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49CFDB-498B-4735-91DC-95F5F162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70" y="1669323"/>
            <a:ext cx="8820209" cy="48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7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35</Words>
  <Application>Microsoft Office PowerPoint</Application>
  <PresentationFormat>Breitbild</PresentationFormat>
  <Paragraphs>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 Microservice Basics/Grundlagen</vt:lpstr>
      <vt:lpstr>Inhalt</vt:lpstr>
      <vt:lpstr>Cloud Computing - Stacks</vt:lpstr>
      <vt:lpstr>From Monolitic to Micro-Services</vt:lpstr>
      <vt:lpstr>Runtime vs Development Time Complexity</vt:lpstr>
      <vt:lpstr>Micro-Service Software Architecture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22</cp:revision>
  <dcterms:created xsi:type="dcterms:W3CDTF">2021-11-20T17:21:29Z</dcterms:created>
  <dcterms:modified xsi:type="dcterms:W3CDTF">2023-05-29T16:37:06Z</dcterms:modified>
</cp:coreProperties>
</file>