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JetBrains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s1r2SIQgcFghRudrFMMxoTu35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etBrainsMono-bold.fntdata"/><Relationship Id="rId16" Type="http://schemas.openxmlformats.org/officeDocument/2006/relationships/font" Target="fonts/JetBrains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etBrainsMono-boldItalic.fntdata"/><Relationship Id="rId6" Type="http://schemas.openxmlformats.org/officeDocument/2006/relationships/slide" Target="slides/slide1.xml"/><Relationship Id="rId18" Type="http://schemas.openxmlformats.org/officeDocument/2006/relationships/font" Target="fonts/JetBrains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610600" y="6356350"/>
            <a:ext cx="2483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388" y="296341"/>
            <a:ext cx="1851775" cy="83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2"/>
          <p:cNvCxnSpPr>
            <a:stCxn id="15" idx="0"/>
            <a:endCxn id="17" idx="0"/>
          </p:cNvCxnSpPr>
          <p:nvPr/>
        </p:nvCxnSpPr>
        <p:spPr>
          <a:xfrm>
            <a:off x="2209800" y="6356350"/>
            <a:ext cx="764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53" name="Google Shape;5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58" name="Google Shape;5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1" name="Google Shape;1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docker.com/compose/gettingstarted/" TargetMode="External"/><Relationship Id="rId4" Type="http://schemas.openxmlformats.org/officeDocument/2006/relationships/hyperlink" Target="https://docs.docker.com/compose/environment-variables/" TargetMode="External"/><Relationship Id="rId5" Type="http://schemas.openxmlformats.org/officeDocument/2006/relationships/hyperlink" Target="https://docs.docker.com/compose/env-file/" TargetMode="External"/><Relationship Id="rId6" Type="http://schemas.openxmlformats.org/officeDocument/2006/relationships/hyperlink" Target="https://github.com/compose-spec/compose-spec/blob/master/spec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Docker-Compose</a:t>
            </a:r>
            <a:br>
              <a:rPr lang="de-DE"/>
            </a:br>
            <a:r>
              <a:rPr lang="de-DE"/>
              <a:t>Grundlagen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Java Dev-Ops Cloud Training</a:t>
            </a:r>
            <a:br>
              <a:rPr lang="de-DE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11 - 2021</a:t>
            </a:r>
            <a:endParaRPr/>
          </a:p>
        </p:txBody>
      </p:sp>
      <p:pic>
        <p:nvPicPr>
          <p:cNvPr descr="Tipps zur Verwendung von Docker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1215" y="2600597"/>
            <a:ext cx="2707959" cy="231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Danke für Ihre Aufmerksamkeit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Inhalt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>
                <a:solidFill>
                  <a:schemeClr val="dk1"/>
                </a:solidFill>
              </a:rPr>
              <a:t>Docker Compose</a:t>
            </a:r>
            <a:br>
              <a:rPr lang="de-DE">
                <a:solidFill>
                  <a:schemeClr val="dk1"/>
                </a:solidFill>
              </a:rPr>
            </a:br>
            <a:r>
              <a:rPr lang="de-DE">
                <a:solidFill>
                  <a:schemeClr val="dk1"/>
                </a:solidFill>
              </a:rPr>
              <a:t>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>
                <a:solidFill>
                  <a:schemeClr val="dk1"/>
                </a:solidFill>
              </a:rPr>
              <a:t>Docker Compose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Install docker compose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Docker compose yaml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Docker-compose main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Dokumentation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1094095" y="851517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Compose</a:t>
            </a:r>
            <a:br>
              <a:rPr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094096" y="3842932"/>
            <a:ext cx="4167115" cy="216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510370" y="851518"/>
            <a:ext cx="6184806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ipps zur Verwendung von Docker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503" y="2363904"/>
            <a:ext cx="3217333" cy="274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Compose Concepts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Compose is a tool for defining and running multi-container Docker applications.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With Compose, you use a YAML file to configure your application’s services.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Then, with a single command, you create and start all the services from your configuration.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Install docker compose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sudo apt install docker-compose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26586"/>
            <a:ext cx="7361050" cy="170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compose yaml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994955" y="2826126"/>
            <a:ext cx="8201296" cy="353943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76AA"/>
              </a:buClr>
              <a:buSzPts val="1600"/>
              <a:buFont typeface="JetBrains Mono"/>
              <a:buNone/>
            </a:pP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version: "3.5"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76AA"/>
              </a:buClr>
              <a:buSzPts val="1600"/>
              <a:buFont typeface="JetBrains Mono"/>
              <a:buNone/>
            </a:pP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services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quarkus-service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build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context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.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dockerfile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src/main/docker/Dockerfile.jvm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image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quarkus/quarkus-demo-jvm:latest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environment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- QUARKUS_DATASOURCE_JDBC_URL=jdbc:postgresql://quarkus-db:5432/quarkus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ports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- </a:t>
            </a:r>
            <a:r>
              <a:rPr b="0" i="0" lang="de-DE" sz="1600" u="none" cap="none" strike="noStrik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"8080:8080"  </a:t>
            </a:r>
            <a:r>
              <a:rPr b="0" i="0" lang="de-DE" sz="1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the HTTP endpoint</a:t>
            </a:r>
            <a:br>
              <a:rPr b="0" i="0" lang="de-DE" sz="1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1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networks</a:t>
            </a: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- quarkus </a:t>
            </a:r>
            <a:br>
              <a:rPr b="0" i="0" lang="de-DE" sz="1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38200" y="1297016"/>
            <a:ext cx="49745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docker Services to build and configure them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Docker-compose yaml file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services can be configured in one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0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Docker-compose main commands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749423" y="1623457"/>
            <a:ext cx="4310849" cy="3882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1. Docker Compose build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	docker-compose build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2. Rund as daemon in the background: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	docker-compose up –d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3. Stop services defined in yaml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	docker-compose down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4. Tail log files from docker compose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	docker-compose logs –f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5235056" y="1461025"/>
            <a:ext cx="611874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Basis Commands: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build -f src/main/docker/Dockerfile.jvm -t quarkus/quarkus-demo-jvm:latest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--rm -p 8080:8080 -p 5005:5005 -e JAVA_DEBUG=true </a:t>
            </a: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quarkus/quarkus-demo-jvm</a:t>
            </a: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:latest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with ENV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https://docs.docker.com/engine/reference/commandline/run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--env VAR1=value1 --env VAR2=value2 ubuntu env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logs –follow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610583" y="5938005"/>
            <a:ext cx="1123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http://ec2-3-124-117-85.eu-central-1.compute.amazonaws.com:8080/helloDemo/echo/dddd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variables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27" y="1690688"/>
            <a:ext cx="11111945" cy="199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Dokumentation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https://docs.docker.com/compose/gettingstarted/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Variablen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u="sng">
                <a:solidFill>
                  <a:schemeClr val="hlink"/>
                </a:solidFill>
                <a:hlinkClick r:id="rId4"/>
              </a:rPr>
              <a:t>https://docs.docker.com/compose/environment-variables/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u="sng">
                <a:solidFill>
                  <a:schemeClr val="hlink"/>
                </a:solidFill>
                <a:hlinkClick r:id="rId5"/>
              </a:rPr>
              <a:t>https://docs.docker.com/compose/env-file/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YAML Spezifikation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u="sng">
                <a:solidFill>
                  <a:schemeClr val="hlink"/>
                </a:solidFill>
                <a:hlinkClick r:id="rId6"/>
              </a:rPr>
              <a:t>https://github.com/compose-spec/compose-spec/blob/master/spec.md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2021-11-20T17:21:29Z</dcterms:created>
  <dc:creator>CHRISTIAN SCHAEFER</dc:creator>
</cp:coreProperties>
</file>